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12" r:id="rId4"/>
    <p:sldId id="305" r:id="rId5"/>
    <p:sldId id="304" r:id="rId6"/>
    <p:sldId id="306" r:id="rId7"/>
    <p:sldId id="307" r:id="rId8"/>
    <p:sldId id="308" r:id="rId9"/>
    <p:sldId id="274" r:id="rId10"/>
    <p:sldId id="309" r:id="rId11"/>
    <p:sldId id="310" r:id="rId12"/>
    <p:sldId id="313" r:id="rId13"/>
    <p:sldId id="314" r:id="rId14"/>
    <p:sldId id="315" r:id="rId15"/>
    <p:sldId id="311" r:id="rId16"/>
    <p:sldId id="316" r:id="rId17"/>
    <p:sldId id="335" r:id="rId18"/>
    <p:sldId id="318" r:id="rId19"/>
    <p:sldId id="334" r:id="rId20"/>
    <p:sldId id="321" r:id="rId21"/>
    <p:sldId id="320" r:id="rId22"/>
    <p:sldId id="322" r:id="rId23"/>
    <p:sldId id="333" r:id="rId24"/>
    <p:sldId id="323" r:id="rId25"/>
    <p:sldId id="324" r:id="rId26"/>
    <p:sldId id="325" r:id="rId27"/>
    <p:sldId id="283" r:id="rId28"/>
    <p:sldId id="326" r:id="rId29"/>
    <p:sldId id="327" r:id="rId30"/>
    <p:sldId id="295" r:id="rId31"/>
    <p:sldId id="296" r:id="rId32"/>
    <p:sldId id="328" r:id="rId33"/>
    <p:sldId id="330" r:id="rId34"/>
    <p:sldId id="300" r:id="rId35"/>
    <p:sldId id="332" r:id="rId36"/>
    <p:sldId id="291" r:id="rId37"/>
    <p:sldId id="336" r:id="rId38"/>
    <p:sldId id="293" r:id="rId39"/>
    <p:sldId id="294" r:id="rId40"/>
  </p:sldIdLst>
  <p:sldSz cx="9144000" cy="6858000" type="screen4x3"/>
  <p:notesSz cx="6799263" cy="9931400"/>
  <p:defaultTextStyle>
    <a:defPPr>
      <a:defRPr lang="zh-TW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FF9FF"/>
    <a:srgbClr val="CCECFF"/>
    <a:srgbClr val="000000"/>
    <a:srgbClr val="29292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3144" autoAdjust="0"/>
  </p:normalViewPr>
  <p:slideViewPr>
    <p:cSldViewPr>
      <p:cViewPr varScale="1">
        <p:scale>
          <a:sx n="105" d="100"/>
          <a:sy n="105" d="100"/>
        </p:scale>
        <p:origin x="1836" y="114"/>
      </p:cViewPr>
      <p:guideLst>
        <p:guide orient="horz" pos="2880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4044" y="-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246F6-6B8F-42DF-A511-7415781DD923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1275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95A02-8A9E-4D30-BB0C-3D6028E77F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64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70647-F12C-414C-AB97-82DC02BDEA01}" type="datetimeFigureOut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17415"/>
            <a:ext cx="543941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3106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67AB-E8FF-4CAD-8D4F-4285DE2C64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0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7287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67AB-E8FF-4CAD-8D4F-4285DE2C647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3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B5A-203E-434F-953E-79449398F79B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Reconfigurable Computing Systems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B0F3DF-7B3C-46E8-A29F-057435BC28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1287"/>
            <a:ext cx="899592" cy="8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4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DA068-BF65-42C1-BADA-2892FE207A06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91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2225D-94C7-4A1A-96D3-859E4D5389E5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64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E04A-D495-40B8-952F-F56EDBBF23DB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76256" y="6444479"/>
            <a:ext cx="2016224" cy="276999"/>
          </a:xfrm>
        </p:spPr>
        <p:txBody>
          <a:bodyPr/>
          <a:lstStyle>
            <a:lvl1pPr algn="r">
              <a:defRPr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448B06-4F83-4B6B-80E0-8EB6908CD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" y="6126165"/>
            <a:ext cx="745339" cy="75655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873950-D1A8-4538-B946-7C4B77702842}"/>
              </a:ext>
            </a:extLst>
          </p:cNvPr>
          <p:cNvSpPr txBox="1"/>
          <p:nvPr userDrawn="1"/>
        </p:nvSpPr>
        <p:spPr>
          <a:xfrm>
            <a:off x="3124200" y="6464370"/>
            <a:ext cx="289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Reconfigurable Computing Systems Lab</a:t>
            </a:r>
          </a:p>
        </p:txBody>
      </p:sp>
    </p:spTree>
    <p:extLst>
      <p:ext uri="{BB962C8B-B14F-4D97-AF65-F5344CB8AC3E}">
        <p14:creationId xmlns:p14="http://schemas.microsoft.com/office/powerpoint/2010/main" val="313665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9C6D9-F563-4CD4-B8EB-CDBD4078220C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6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0262-5B6C-4A70-9C53-0E35E007D226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44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632AA-1DCE-4EF0-8070-F01293B40850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31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954F-54D8-4B09-B375-554C9E49A147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3525788" y="6356351"/>
            <a:ext cx="21336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35" r="15127" b="33979"/>
          <a:stretch/>
        </p:blipFill>
        <p:spPr>
          <a:xfrm>
            <a:off x="-324545" y="6093295"/>
            <a:ext cx="2880321" cy="864096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399" r="12011" b="13635"/>
          <a:stretch/>
        </p:blipFill>
        <p:spPr>
          <a:xfrm>
            <a:off x="6759816" y="5949282"/>
            <a:ext cx="2808312" cy="1009121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7900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DF7D-3B0D-429D-B4F9-C9A552C1CA65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508356" y="6356351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35" r="15127" b="33979"/>
          <a:stretch/>
        </p:blipFill>
        <p:spPr>
          <a:xfrm>
            <a:off x="-324545" y="6093295"/>
            <a:ext cx="2880321" cy="864096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399" r="12011" b="13635"/>
          <a:stretch/>
        </p:blipFill>
        <p:spPr>
          <a:xfrm>
            <a:off x="6759816" y="5949282"/>
            <a:ext cx="2808312" cy="1009121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515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3EF7-F5F1-40BC-83D3-AD3676DFEF53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8D4E-A78A-414E-8E7A-806567079CB7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93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57CD-3C43-4AB1-B4FD-DE841781FAA6}" type="datetime1">
              <a:rPr lang="zh-TW" altLang="en-US" smtClean="0"/>
              <a:t>2025/4/22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ubuntu.com/18.04/" TargetMode="External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linx.com/member/forms/download/xef.html?filename=petalinux-v2020.2-final-installer.ru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ilinx/PYNQ/tree/image_v2.7/boards/Pynq-Z2/petalinux_bsp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esd.cs.ucr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s://www.edimax.com/edimax/merchandise/merchandise_detail/data/edimax/tw/wireless_adapters_ac600_dual-band/ew-7811utc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rrownr/8821au-2021070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hewlettpackard.github.io/wireless-tools/Tool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754815"/>
            <a:ext cx="9144000" cy="1102519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3: 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建置</a:t>
            </a:r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作業系統</a:t>
            </a:r>
            <a:endParaRPr lang="zh-TW" altLang="en-US" sz="42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3483007"/>
            <a:ext cx="7776864" cy="1603344"/>
          </a:xfrm>
        </p:spPr>
        <p:txBody>
          <a:bodyPr>
            <a:noAutofit/>
          </a:bodyPr>
          <a:lstStyle/>
          <a:p>
            <a:r>
              <a:rPr lang="en-US" altLang="zh-TW" sz="2800" b="1" dirty="0">
                <a:solidFill>
                  <a:srgbClr val="292929"/>
                </a:solidFill>
              </a:rPr>
              <a:t>Chun-Hsian Huang (</a:t>
            </a:r>
            <a:r>
              <a:rPr lang="zh-TW" altLang="en-US" sz="2800" b="1" dirty="0">
                <a:solidFill>
                  <a:srgbClr val="292929"/>
                </a:solidFill>
              </a:rPr>
              <a:t>黃駿賢</a:t>
            </a:r>
            <a:r>
              <a:rPr lang="en-US" altLang="zh-TW" sz="2800" b="1" dirty="0">
                <a:solidFill>
                  <a:srgbClr val="292929"/>
                </a:solidFill>
              </a:rPr>
              <a:t>)</a:t>
            </a:r>
          </a:p>
          <a:p>
            <a:endParaRPr lang="en-US" altLang="zh-TW" sz="1800" b="1" dirty="0">
              <a:solidFill>
                <a:srgbClr val="292929"/>
              </a:solidFill>
            </a:endParaRPr>
          </a:p>
          <a:p>
            <a:r>
              <a:rPr lang="en-US" altLang="zh-TW" sz="2400" dirty="0">
                <a:solidFill>
                  <a:srgbClr val="292929"/>
                </a:solidFill>
              </a:rPr>
              <a:t>Dept. of Electrical Engineering</a:t>
            </a:r>
          </a:p>
          <a:p>
            <a:r>
              <a:rPr lang="en-US" altLang="zh-TW" sz="2400" dirty="0">
                <a:solidFill>
                  <a:srgbClr val="292929"/>
                </a:solidFill>
              </a:rPr>
              <a:t>National Changhua University of Education</a:t>
            </a:r>
          </a:p>
          <a:p>
            <a:endParaRPr lang="en-US" altLang="zh-TW" sz="1800" i="1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PetaLinux</a:t>
            </a:r>
            <a:r>
              <a:rPr lang="en-US" altLang="zh-TW" dirty="0"/>
              <a:t> Tools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安裝所需之工具</a:t>
            </a:r>
            <a:endParaRPr lang="en-US" altLang="zh-TW" sz="2000" dirty="0"/>
          </a:p>
          <a:p>
            <a:pPr lvl="1"/>
            <a:r>
              <a:rPr lang="en-US" altLang="zh-TW" sz="1600" dirty="0"/>
              <a:t>$ sudo apt-get install </a:t>
            </a:r>
            <a:r>
              <a:rPr lang="en-US" altLang="zh-TW" sz="1600" dirty="0" err="1"/>
              <a:t>tofrodos</a:t>
            </a:r>
            <a:r>
              <a:rPr lang="en-US" altLang="zh-TW" sz="1600" dirty="0"/>
              <a:t> gawk </a:t>
            </a:r>
            <a:r>
              <a:rPr lang="en-US" altLang="zh-TW" sz="1600" dirty="0" err="1"/>
              <a:t>gcc</a:t>
            </a:r>
            <a:r>
              <a:rPr lang="en-US" altLang="zh-TW" sz="1600" dirty="0"/>
              <a:t> </a:t>
            </a:r>
            <a:r>
              <a:rPr lang="en-US" altLang="zh-TW" sz="1600" dirty="0" err="1"/>
              <a:t>git</a:t>
            </a:r>
            <a:r>
              <a:rPr lang="en-US" altLang="zh-TW" sz="1600" dirty="0"/>
              <a:t> make net-tools libncurses5-dev </a:t>
            </a:r>
            <a:r>
              <a:rPr lang="en-US" altLang="zh-TW" sz="1600" dirty="0" err="1"/>
              <a:t>tftpd</a:t>
            </a:r>
            <a:r>
              <a:rPr lang="en-US" altLang="zh-TW" sz="1600" dirty="0"/>
              <a:t> </a:t>
            </a:r>
            <a:r>
              <a:rPr lang="en-US" altLang="zh-TW" sz="1600" dirty="0" err="1"/>
              <a:t>libssl</a:t>
            </a:r>
            <a:r>
              <a:rPr lang="en-US" altLang="zh-TW" sz="1600" dirty="0"/>
              <a:t>-dev libselinux1 bison flex </a:t>
            </a:r>
            <a:r>
              <a:rPr lang="en-US" altLang="zh-TW" sz="1600" dirty="0" err="1"/>
              <a:t>xterm</a:t>
            </a:r>
            <a:r>
              <a:rPr lang="en-US" altLang="zh-TW" sz="1600" dirty="0"/>
              <a:t> </a:t>
            </a:r>
            <a:r>
              <a:rPr lang="en-US" altLang="zh-TW" sz="1600" dirty="0" err="1"/>
              <a:t>autoconf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texinfo</a:t>
            </a:r>
            <a:r>
              <a:rPr lang="en-US" altLang="zh-TW" sz="1600" dirty="0"/>
              <a:t> </a:t>
            </a:r>
            <a:r>
              <a:rPr lang="en-US" altLang="zh-TW" sz="1600" dirty="0" err="1"/>
              <a:t>libtool</a:t>
            </a:r>
            <a:r>
              <a:rPr lang="en-US" altLang="zh-TW" sz="1600" dirty="0"/>
              <a:t> zlib1g-dev zlib1g:i386 </a:t>
            </a:r>
            <a:r>
              <a:rPr lang="en-US" altLang="zh-TW" sz="1600" dirty="0" err="1"/>
              <a:t>gcc-multilib</a:t>
            </a:r>
            <a:r>
              <a:rPr lang="en-US" altLang="zh-TW" sz="1600" dirty="0"/>
              <a:t> build-essential</a:t>
            </a:r>
          </a:p>
          <a:p>
            <a:r>
              <a:rPr lang="zh-TW" altLang="en-US" sz="2000" dirty="0"/>
              <a:t>建立一個安裝資料夾，並進行安裝</a:t>
            </a:r>
            <a:endParaRPr lang="en-US" altLang="zh-TW" sz="2000" dirty="0"/>
          </a:p>
          <a:p>
            <a:pPr lvl="1"/>
            <a:r>
              <a:rPr lang="en-US" altLang="zh-TW" sz="1600" dirty="0"/>
              <a:t>$ </a:t>
            </a:r>
            <a:r>
              <a:rPr lang="en-US" altLang="zh-TW" sz="1600" dirty="0" err="1"/>
              <a:t>mkdir</a:t>
            </a:r>
            <a:r>
              <a:rPr lang="en-US" altLang="zh-TW" sz="1600" dirty="0"/>
              <a:t> petalinux</a:t>
            </a:r>
          </a:p>
          <a:p>
            <a:pPr lvl="1"/>
            <a:r>
              <a:rPr lang="zh-TW" altLang="en-US" sz="1600" dirty="0"/>
              <a:t>將</a:t>
            </a:r>
            <a:r>
              <a:rPr lang="en-US" altLang="zh-TW" sz="1600" dirty="0"/>
              <a:t>petalinux-v2020.2-final-installer.run</a:t>
            </a:r>
            <a:r>
              <a:rPr lang="zh-TW" altLang="en-US" sz="1600" dirty="0"/>
              <a:t>複製到新增的</a:t>
            </a:r>
            <a:r>
              <a:rPr lang="en-US" altLang="zh-TW" sz="1600" dirty="0"/>
              <a:t>petalinux</a:t>
            </a:r>
            <a:r>
              <a:rPr lang="zh-TW" altLang="en-US" sz="1600" dirty="0"/>
              <a:t>資料夾中</a:t>
            </a:r>
            <a:endParaRPr lang="en-US" altLang="zh-TW" sz="1600" dirty="0"/>
          </a:p>
          <a:p>
            <a:pPr lvl="1"/>
            <a:r>
              <a:rPr lang="en-US" altLang="zh-TW" sz="1600" dirty="0"/>
              <a:t>$ cd petalinux</a:t>
            </a:r>
          </a:p>
          <a:p>
            <a:pPr lvl="1"/>
            <a:r>
              <a:rPr lang="en-US" altLang="zh-TW" sz="1600" dirty="0"/>
              <a:t>$ </a:t>
            </a:r>
            <a:r>
              <a:rPr lang="en-US" altLang="zh-TW" sz="1600" dirty="0" err="1"/>
              <a:t>chmod</a:t>
            </a:r>
            <a:r>
              <a:rPr lang="en-US" altLang="zh-TW" sz="1600" dirty="0"/>
              <a:t> 777 petalinux-v2020.2-final-installer.run</a:t>
            </a:r>
          </a:p>
          <a:p>
            <a:pPr lvl="1"/>
            <a:r>
              <a:rPr lang="en-US" altLang="zh-TW" sz="1600" dirty="0"/>
              <a:t>$ ./petalinux-v2020.2-final-installer.run</a:t>
            </a:r>
          </a:p>
          <a:p>
            <a:pPr lvl="1"/>
            <a:r>
              <a:rPr lang="zh-TW" altLang="en-US" sz="1600" dirty="0"/>
              <a:t>依序按</a:t>
            </a:r>
            <a:r>
              <a:rPr lang="en-US" altLang="zh-TW" sz="1600" dirty="0"/>
              <a:t>Enter</a:t>
            </a:r>
            <a:r>
              <a:rPr lang="zh-TW" altLang="en-US" sz="1600" dirty="0"/>
              <a:t>，按</a:t>
            </a:r>
            <a:r>
              <a:rPr lang="en-US" altLang="zh-TW" sz="1600" dirty="0"/>
              <a:t>Q</a:t>
            </a:r>
            <a:r>
              <a:rPr lang="zh-TW" altLang="en-US" sz="1600" dirty="0"/>
              <a:t>離開</a:t>
            </a:r>
            <a:r>
              <a:rPr lang="en-US" altLang="zh-TW" sz="1600" dirty="0"/>
              <a:t>; </a:t>
            </a:r>
            <a:r>
              <a:rPr lang="zh-TW" altLang="en-US" sz="1600" dirty="0"/>
              <a:t>按</a:t>
            </a:r>
            <a:r>
              <a:rPr lang="en-US" altLang="zh-TW" sz="1600" dirty="0"/>
              <a:t>y</a:t>
            </a:r>
            <a:r>
              <a:rPr lang="zh-TW" altLang="en-US" sz="1600" dirty="0"/>
              <a:t>同意，按</a:t>
            </a:r>
            <a:r>
              <a:rPr lang="en-US" altLang="zh-TW" sz="1600" dirty="0"/>
              <a:t>q</a:t>
            </a:r>
            <a:r>
              <a:rPr lang="zh-TW" altLang="en-US" sz="1600" dirty="0"/>
              <a:t>離開</a:t>
            </a:r>
            <a:r>
              <a:rPr lang="en-US" altLang="zh-TW" sz="1600" dirty="0"/>
              <a:t>; </a:t>
            </a:r>
            <a:r>
              <a:rPr lang="zh-TW" altLang="en-US" sz="1600" dirty="0"/>
              <a:t>按</a:t>
            </a:r>
            <a:r>
              <a:rPr lang="en-US" altLang="zh-TW" sz="1600" dirty="0"/>
              <a:t>y</a:t>
            </a:r>
            <a:r>
              <a:rPr lang="zh-TW" altLang="en-US" sz="1600" dirty="0"/>
              <a:t>同意，</a:t>
            </a:r>
            <a:r>
              <a:rPr lang="zh-TW" altLang="en-US" sz="1600" dirty="0">
                <a:solidFill>
                  <a:prstClr val="black"/>
                </a:solidFill>
              </a:rPr>
              <a:t>按</a:t>
            </a:r>
            <a:r>
              <a:rPr lang="en-US" altLang="zh-TW" sz="1600" dirty="0">
                <a:solidFill>
                  <a:prstClr val="black"/>
                </a:solidFill>
              </a:rPr>
              <a:t>q</a:t>
            </a:r>
            <a:r>
              <a:rPr lang="zh-TW" altLang="en-US" sz="1600" dirty="0">
                <a:solidFill>
                  <a:prstClr val="black"/>
                </a:solidFill>
              </a:rPr>
              <a:t>離開</a:t>
            </a:r>
            <a:r>
              <a:rPr lang="en-US" altLang="zh-TW" sz="1600" dirty="0">
                <a:solidFill>
                  <a:prstClr val="black"/>
                </a:solidFill>
              </a:rPr>
              <a:t>; </a:t>
            </a:r>
            <a:r>
              <a:rPr lang="zh-TW" altLang="en-US" sz="1600" dirty="0">
                <a:solidFill>
                  <a:prstClr val="black"/>
                </a:solidFill>
              </a:rPr>
              <a:t>按</a:t>
            </a:r>
            <a:r>
              <a:rPr lang="en-US" altLang="zh-TW" sz="1600" dirty="0">
                <a:solidFill>
                  <a:prstClr val="black"/>
                </a:solidFill>
              </a:rPr>
              <a:t>y</a:t>
            </a:r>
            <a:r>
              <a:rPr lang="zh-TW" altLang="en-US" sz="1600" dirty="0">
                <a:solidFill>
                  <a:prstClr val="black"/>
                </a:solidFill>
              </a:rPr>
              <a:t>同意</a:t>
            </a:r>
            <a:r>
              <a:rPr lang="en-US" altLang="zh-TW" sz="1600" dirty="0">
                <a:solidFill>
                  <a:prstClr val="black"/>
                </a:solidFill>
              </a:rPr>
              <a:t>; </a:t>
            </a:r>
            <a:r>
              <a:rPr lang="zh-TW" altLang="en-US" sz="1600" dirty="0">
                <a:solidFill>
                  <a:prstClr val="black"/>
                </a:solidFill>
              </a:rPr>
              <a:t>按</a:t>
            </a:r>
            <a:r>
              <a:rPr lang="en-US" altLang="zh-TW" sz="1600" dirty="0">
                <a:solidFill>
                  <a:prstClr val="black"/>
                </a:solidFill>
              </a:rPr>
              <a:t>y</a:t>
            </a:r>
            <a:r>
              <a:rPr lang="zh-TW" altLang="en-US" sz="1600" dirty="0">
                <a:solidFill>
                  <a:prstClr val="black"/>
                </a:solidFill>
              </a:rPr>
              <a:t>同意</a:t>
            </a:r>
            <a:r>
              <a:rPr lang="en-US" altLang="zh-TW" sz="1600" dirty="0">
                <a:solidFill>
                  <a:prstClr val="black"/>
                </a:solidFill>
              </a:rPr>
              <a:t>; </a:t>
            </a:r>
            <a:r>
              <a:rPr lang="zh-TW" altLang="en-US" sz="1600" dirty="0"/>
              <a:t>按</a:t>
            </a:r>
            <a:r>
              <a:rPr lang="en-US" altLang="zh-TW" sz="1600" dirty="0"/>
              <a:t>y</a:t>
            </a:r>
            <a:r>
              <a:rPr lang="zh-TW" altLang="en-US" sz="1600" dirty="0"/>
              <a:t>同意 </a:t>
            </a:r>
            <a:r>
              <a:rPr lang="en-US" altLang="zh-TW" sz="1600" dirty="0"/>
              <a:t>(</a:t>
            </a:r>
            <a:r>
              <a:rPr lang="zh-TW" altLang="en-US" sz="1600" dirty="0"/>
              <a:t>安裝於目前的目錄中</a:t>
            </a:r>
            <a:r>
              <a:rPr lang="en-US" altLang="zh-TW" sz="1600" dirty="0"/>
              <a:t>)</a:t>
            </a:r>
            <a:r>
              <a:rPr lang="zh-TW" altLang="en-US" sz="1600" dirty="0"/>
              <a:t>。上述步驟完成後，即安裝完成</a:t>
            </a:r>
            <a:r>
              <a:rPr lang="en-US" altLang="zh-TW" sz="1600" dirty="0"/>
              <a:t>(</a:t>
            </a:r>
            <a:r>
              <a:rPr lang="zh-TW" altLang="en-US" sz="1600" dirty="0"/>
              <a:t>如右下圖</a:t>
            </a:r>
            <a:r>
              <a:rPr lang="en-US" altLang="zh-TW" sz="1600" dirty="0"/>
              <a:t>)</a:t>
            </a:r>
            <a:endParaRPr lang="zh-TW" altLang="en-US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157192"/>
            <a:ext cx="2880320" cy="160408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5099257"/>
            <a:ext cx="2592287" cy="17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/>
              <a:t>PetaLinux</a:t>
            </a:r>
            <a:r>
              <a:rPr lang="zh-TW" altLang="en-US" sz="2800" dirty="0"/>
              <a:t>中是採用</a:t>
            </a:r>
            <a:r>
              <a:rPr lang="en-US" altLang="zh-TW" sz="2800" dirty="0"/>
              <a:t>bash</a:t>
            </a:r>
            <a:r>
              <a:rPr lang="zh-TW" altLang="en-US" sz="2800" dirty="0"/>
              <a:t>而非</a:t>
            </a:r>
            <a:r>
              <a:rPr lang="en-US" altLang="zh-TW" sz="2800" dirty="0" err="1"/>
              <a:t>ubuntu</a:t>
            </a:r>
            <a:r>
              <a:rPr lang="zh-TW" altLang="en-US" sz="2800" dirty="0"/>
              <a:t>預設的</a:t>
            </a:r>
            <a:r>
              <a:rPr lang="en-US" altLang="zh-TW" sz="2800" dirty="0"/>
              <a:t>dash</a:t>
            </a:r>
            <a:r>
              <a:rPr lang="zh-TW" altLang="en-US" sz="2800" dirty="0"/>
              <a:t>，進行修正</a:t>
            </a:r>
            <a:endParaRPr lang="en-US" altLang="zh-TW" sz="2800" dirty="0"/>
          </a:p>
          <a:p>
            <a:pPr lvl="1"/>
            <a:r>
              <a:rPr lang="en-US" altLang="zh-TW" sz="2400" dirty="0"/>
              <a:t>$ sudo </a:t>
            </a:r>
            <a:r>
              <a:rPr lang="en-US" altLang="zh-TW" sz="2400" dirty="0" err="1"/>
              <a:t>cp</a:t>
            </a:r>
            <a:r>
              <a:rPr lang="en-US" altLang="zh-TW" sz="2400" dirty="0"/>
              <a:t> /bin/</a:t>
            </a:r>
            <a:r>
              <a:rPr lang="en-US" altLang="zh-TW" sz="2400" dirty="0" err="1"/>
              <a:t>sh</a:t>
            </a:r>
            <a:r>
              <a:rPr lang="en-US" altLang="zh-TW" sz="2400" dirty="0"/>
              <a:t> /bin/</a:t>
            </a:r>
            <a:r>
              <a:rPr lang="en-US" altLang="zh-TW" sz="2400" dirty="0" err="1"/>
              <a:t>sh</a:t>
            </a:r>
            <a:r>
              <a:rPr lang="en-US" altLang="zh-TW" sz="2400" dirty="0"/>
              <a:t>-old</a:t>
            </a:r>
          </a:p>
          <a:p>
            <a:pPr lvl="1"/>
            <a:r>
              <a:rPr lang="en-US" altLang="zh-TW" sz="2400" dirty="0"/>
              <a:t>$ sudo </a:t>
            </a:r>
            <a:r>
              <a:rPr lang="en-US" altLang="zh-TW" sz="2400" dirty="0" err="1"/>
              <a:t>rm</a:t>
            </a:r>
            <a:r>
              <a:rPr lang="en-US" altLang="zh-TW" sz="2400" dirty="0"/>
              <a:t> /bin/</a:t>
            </a:r>
            <a:r>
              <a:rPr lang="en-US" altLang="zh-TW" sz="2400" dirty="0" err="1"/>
              <a:t>sh</a:t>
            </a:r>
            <a:endParaRPr lang="en-US" altLang="zh-TW" sz="2400" dirty="0"/>
          </a:p>
          <a:p>
            <a:pPr lvl="1"/>
            <a:r>
              <a:rPr lang="en-US" altLang="zh-TW" sz="2400" dirty="0"/>
              <a:t>$ sudo ln -s /bin/bash /bin/</a:t>
            </a:r>
            <a:r>
              <a:rPr lang="en-US" altLang="zh-TW" sz="2400" dirty="0" err="1"/>
              <a:t>sh</a:t>
            </a:r>
            <a:endParaRPr lang="en-US" altLang="zh-TW" sz="2400" dirty="0"/>
          </a:p>
          <a:p>
            <a:pPr lvl="1"/>
            <a:r>
              <a:rPr lang="en-US" altLang="zh-TW" sz="2400" dirty="0"/>
              <a:t>$ ls -al /bin/</a:t>
            </a:r>
            <a:r>
              <a:rPr lang="en-US" altLang="zh-TW" sz="2400" dirty="0" err="1"/>
              <a:t>sh</a:t>
            </a:r>
            <a:endParaRPr lang="en-US" altLang="zh-TW" sz="2400" dirty="0"/>
          </a:p>
          <a:p>
            <a:r>
              <a:rPr lang="zh-TW" altLang="en-US" sz="2800" dirty="0"/>
              <a:t>進行環境參數配置</a:t>
            </a:r>
            <a:endParaRPr lang="en-US" altLang="zh-TW" sz="2800" dirty="0"/>
          </a:p>
          <a:p>
            <a:pPr lvl="1"/>
            <a:r>
              <a:rPr lang="en-US" altLang="zh-TW" sz="2400" dirty="0"/>
              <a:t>$ source settings.sh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585"/>
          <a:stretch/>
        </p:blipFill>
        <p:spPr>
          <a:xfrm>
            <a:off x="4860032" y="2924944"/>
            <a:ext cx="4032448" cy="6863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534" y="5266353"/>
            <a:ext cx="4969300" cy="10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利用硬體平台建置</a:t>
            </a:r>
            <a:r>
              <a:rPr lang="en-US" altLang="zh-TW" dirty="0"/>
              <a:t>petalinux</a:t>
            </a:r>
            <a:r>
              <a:rPr lang="zh-TW" altLang="en-US" dirty="0"/>
              <a:t>專案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$ cd ~</a:t>
            </a:r>
          </a:p>
          <a:p>
            <a:r>
              <a:rPr lang="en-US" altLang="zh-TW" sz="2400" dirty="0"/>
              <a:t>$ </a:t>
            </a:r>
            <a:r>
              <a:rPr lang="en-US" altLang="zh-TW" sz="2400" dirty="0" err="1"/>
              <a:t>mkdir</a:t>
            </a:r>
            <a:r>
              <a:rPr lang="en-US" altLang="zh-TW" sz="2400" dirty="0"/>
              <a:t> lab3</a:t>
            </a:r>
          </a:p>
          <a:p>
            <a:r>
              <a:rPr lang="en-US" altLang="zh-TW" sz="2400" dirty="0"/>
              <a:t>$ cd lab3</a:t>
            </a:r>
          </a:p>
          <a:p>
            <a:r>
              <a:rPr lang="zh-TW" altLang="en-US" sz="2400" dirty="0"/>
              <a:t>將</a:t>
            </a:r>
            <a:r>
              <a:rPr lang="en-US" altLang="zh-TW" sz="2400" dirty="0" err="1"/>
              <a:t>vivado</a:t>
            </a:r>
            <a:r>
              <a:rPr lang="zh-TW" altLang="en-US" sz="2400" dirty="0"/>
              <a:t>產生的</a:t>
            </a:r>
            <a:r>
              <a:rPr lang="en-US" altLang="zh-TW" sz="2400" dirty="0" err="1"/>
              <a:t>system_wrapper.xsa</a:t>
            </a:r>
            <a:r>
              <a:rPr lang="zh-TW" altLang="en-US" sz="2400" dirty="0"/>
              <a:t>複製到</a:t>
            </a:r>
            <a:r>
              <a:rPr lang="en-US" altLang="zh-TW" sz="2400" dirty="0"/>
              <a:t>lab3</a:t>
            </a:r>
            <a:r>
              <a:rPr lang="zh-TW" altLang="en-US" sz="2400" dirty="0"/>
              <a:t>資料夾中</a:t>
            </a:r>
            <a:endParaRPr lang="en-US" altLang="zh-TW" sz="2400" dirty="0"/>
          </a:p>
          <a:p>
            <a:r>
              <a:rPr lang="en-US" altLang="zh-TW" sz="2400" dirty="0"/>
              <a:t>$ petalinux-create --type project --template </a:t>
            </a:r>
            <a:r>
              <a:rPr lang="en-US" altLang="zh-TW" sz="2400" dirty="0" err="1"/>
              <a:t>zynq</a:t>
            </a:r>
            <a:r>
              <a:rPr lang="en-US" altLang="zh-TW" sz="2400" dirty="0"/>
              <a:t> --name pynqz2</a:t>
            </a:r>
          </a:p>
          <a:p>
            <a:r>
              <a:rPr lang="en-US" altLang="zh-TW" sz="2400" dirty="0"/>
              <a:t>$ cd pynqz2</a:t>
            </a:r>
          </a:p>
          <a:p>
            <a:r>
              <a:rPr lang="en-US" altLang="zh-TW" sz="2400" dirty="0"/>
              <a:t>$ petalinux-config --get-</a:t>
            </a:r>
            <a:r>
              <a:rPr lang="en-US" altLang="zh-TW" sz="2400" dirty="0" err="1"/>
              <a:t>hw</a:t>
            </a:r>
            <a:r>
              <a:rPr lang="en-US" altLang="zh-TW" sz="2400" dirty="0"/>
              <a:t>-description ../</a:t>
            </a:r>
            <a:r>
              <a:rPr lang="en-US" altLang="zh-TW" sz="2400" dirty="0" err="1"/>
              <a:t>system_wrapper.xsa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5232400"/>
            <a:ext cx="70389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8640"/>
            <a:ext cx="8435280" cy="5937523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在</a:t>
            </a:r>
            <a:r>
              <a:rPr lang="en-US" altLang="zh-TW" sz="1800" dirty="0"/>
              <a:t>System Configuration</a:t>
            </a:r>
            <a:r>
              <a:rPr lang="zh-TW" altLang="en-US" sz="1800" dirty="0"/>
              <a:t>中使用上、下與</a:t>
            </a:r>
            <a:r>
              <a:rPr lang="en-US" altLang="zh-TW" sz="1800" dirty="0"/>
              <a:t>Enter</a:t>
            </a:r>
            <a:r>
              <a:rPr lang="zh-TW" altLang="en-US" sz="1800" dirty="0"/>
              <a:t>鍵進行選擇，並進行下述的設定</a:t>
            </a:r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r>
              <a:rPr lang="zh-TW" altLang="en-US" sz="1800" dirty="0"/>
              <a:t>選取</a:t>
            </a:r>
            <a:r>
              <a:rPr lang="en-US" altLang="zh-TW" sz="1800" dirty="0"/>
              <a:t>Subsystem AUTO Hardware Settings -&gt; Advanced bootable images storage Settings</a:t>
            </a:r>
            <a:r>
              <a:rPr lang="zh-TW" altLang="en-US" sz="1800" dirty="0"/>
              <a:t>中，將</a:t>
            </a:r>
            <a:r>
              <a:rPr lang="en-US" altLang="zh-TW" sz="1800" dirty="0"/>
              <a:t>boot image settings</a:t>
            </a:r>
            <a:r>
              <a:rPr lang="zh-TW" altLang="en-US" sz="1800" dirty="0"/>
              <a:t>、</a:t>
            </a:r>
            <a:r>
              <a:rPr lang="en-US" altLang="zh-TW" sz="1800" dirty="0"/>
              <a:t>kernel image settings</a:t>
            </a:r>
            <a:r>
              <a:rPr lang="zh-TW" altLang="en-US" sz="1800" dirty="0"/>
              <a:t>和</a:t>
            </a:r>
            <a:r>
              <a:rPr lang="en-US" altLang="zh-TW" sz="1800" dirty="0" err="1"/>
              <a:t>dtb</a:t>
            </a:r>
            <a:r>
              <a:rPr lang="en-US" altLang="zh-TW" sz="1800" dirty="0"/>
              <a:t> image settings</a:t>
            </a:r>
            <a:r>
              <a:rPr lang="zh-TW" altLang="en-US" sz="1800" dirty="0"/>
              <a:t>都設定成</a:t>
            </a:r>
            <a:r>
              <a:rPr lang="en-US" altLang="zh-TW" sz="1800" dirty="0"/>
              <a:t>primary </a:t>
            </a:r>
            <a:r>
              <a:rPr lang="en-US" altLang="zh-TW" sz="1800" dirty="0" err="1"/>
              <a:t>sd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540006"/>
            <a:ext cx="3755075" cy="24982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80" y="4062909"/>
            <a:ext cx="3719478" cy="12277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062909"/>
            <a:ext cx="3764657" cy="12325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68" y="5378446"/>
            <a:ext cx="3816424" cy="12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8640"/>
            <a:ext cx="8435280" cy="5937523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離開</a:t>
            </a:r>
            <a:r>
              <a:rPr lang="en-US" altLang="zh-TW" sz="1800" dirty="0"/>
              <a:t>Subsystem AUTO Hardware Settings</a:t>
            </a:r>
            <a:r>
              <a:rPr lang="zh-TW" altLang="en-US" sz="1800" dirty="0"/>
              <a:t>後，於</a:t>
            </a:r>
            <a:r>
              <a:rPr lang="en-US" altLang="zh-TW" sz="1800" dirty="0"/>
              <a:t>System Configuration</a:t>
            </a:r>
            <a:r>
              <a:rPr lang="zh-TW" altLang="en-US" sz="1800" dirty="0"/>
              <a:t>中切至</a:t>
            </a:r>
            <a:r>
              <a:rPr lang="en-US" altLang="zh-TW" sz="1800" dirty="0"/>
              <a:t>Image Packaging Configuration -&gt; Root </a:t>
            </a:r>
            <a:r>
              <a:rPr lang="en-US" altLang="zh-TW" sz="1800" dirty="0" err="1"/>
              <a:t>filesystem</a:t>
            </a:r>
            <a:r>
              <a:rPr lang="en-US" altLang="zh-TW" sz="1800" dirty="0"/>
              <a:t> type </a:t>
            </a:r>
            <a:r>
              <a:rPr lang="zh-TW" altLang="en-US" sz="1800" dirty="0"/>
              <a:t>設定成</a:t>
            </a:r>
            <a:r>
              <a:rPr lang="en-US" altLang="zh-TW" sz="1800" dirty="0"/>
              <a:t>EXT4 (SD/EMMC/SATA/USB)</a:t>
            </a:r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r>
              <a:rPr lang="zh-TW" altLang="en-US" sz="1800" dirty="0"/>
              <a:t>於家目錄下建立一新</a:t>
            </a:r>
            <a:r>
              <a:rPr lang="en-US" altLang="zh-TW" sz="1800" dirty="0" err="1"/>
              <a:t>tftpboot</a:t>
            </a:r>
            <a:r>
              <a:rPr lang="zh-TW" altLang="en-US" sz="1800" dirty="0"/>
              <a:t>目錄後，在</a:t>
            </a:r>
            <a:r>
              <a:rPr lang="en-US" altLang="zh-TW" sz="1800" dirty="0"/>
              <a:t>Image Packaging Configuration</a:t>
            </a:r>
            <a:r>
              <a:rPr lang="zh-TW" altLang="en-US" sz="1800" dirty="0"/>
              <a:t>選取 </a:t>
            </a:r>
            <a:r>
              <a:rPr lang="en-US" altLang="zh-TW" sz="1800" dirty="0"/>
              <a:t>(/</a:t>
            </a:r>
            <a:r>
              <a:rPr lang="en-US" altLang="zh-TW" sz="1800" dirty="0" err="1"/>
              <a:t>tftpboot</a:t>
            </a:r>
            <a:r>
              <a:rPr lang="en-US" altLang="zh-TW" sz="1800" dirty="0"/>
              <a:t>) </a:t>
            </a:r>
            <a:r>
              <a:rPr lang="en-US" altLang="zh-TW" sz="1800" dirty="0" err="1"/>
              <a:t>tftpboot</a:t>
            </a:r>
            <a:r>
              <a:rPr lang="en-US" altLang="zh-TW" sz="1800" dirty="0"/>
              <a:t> directory</a:t>
            </a:r>
            <a:r>
              <a:rPr lang="zh-TW" altLang="en-US" sz="1800" dirty="0"/>
              <a:t>後重新設定其路徑，如</a:t>
            </a:r>
            <a:r>
              <a:rPr lang="en-US" altLang="zh-TW" sz="1800" dirty="0"/>
              <a:t>/home/</a:t>
            </a:r>
            <a:r>
              <a:rPr lang="en-US" altLang="zh-TW" sz="1800" dirty="0" err="1"/>
              <a:t>eos</a:t>
            </a:r>
            <a:r>
              <a:rPr lang="en-US" altLang="zh-TW" sz="1800" dirty="0"/>
              <a:t>/</a:t>
            </a:r>
            <a:r>
              <a:rPr lang="en-US" altLang="zh-TW" sz="1800" dirty="0" err="1"/>
              <a:t>tftpboot</a:t>
            </a:r>
            <a:endParaRPr lang="en-US" altLang="zh-TW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25" y="1174729"/>
            <a:ext cx="3986340" cy="22176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6752"/>
            <a:ext cx="3688707" cy="22614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924" y="4685814"/>
            <a:ext cx="3415942" cy="16705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86" y="4442395"/>
            <a:ext cx="3528899" cy="22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7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PetaLinux</a:t>
            </a:r>
            <a:r>
              <a:rPr lang="zh-TW" altLang="en-US" dirty="0"/>
              <a:t>離線編譯文件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600200"/>
            <a:ext cx="4824536" cy="4525963"/>
          </a:xfrm>
        </p:spPr>
        <p:txBody>
          <a:bodyPr>
            <a:normAutofit/>
          </a:bodyPr>
          <a:lstStyle/>
          <a:p>
            <a:r>
              <a:rPr lang="en-US" altLang="zh-TW" sz="2400" dirty="0" err="1"/>
              <a:t>PetaLinux</a:t>
            </a:r>
            <a:r>
              <a:rPr lang="zh-TW" altLang="en-US" sz="2400" dirty="0"/>
              <a:t>是基於</a:t>
            </a:r>
            <a:r>
              <a:rPr lang="en-US" altLang="zh-TW" sz="2400" dirty="0" err="1"/>
              <a:t>Yocto</a:t>
            </a:r>
            <a:r>
              <a:rPr lang="zh-TW" altLang="en-US" sz="2400" dirty="0"/>
              <a:t>進行</a:t>
            </a:r>
            <a:r>
              <a:rPr lang="en-US" altLang="zh-TW" sz="2400" dirty="0"/>
              <a:t>kernel</a:t>
            </a:r>
            <a:r>
              <a:rPr lang="zh-TW" altLang="en-US" sz="2400" dirty="0"/>
              <a:t>與</a:t>
            </a:r>
            <a:r>
              <a:rPr lang="en-US" altLang="zh-TW" sz="2400" dirty="0"/>
              <a:t>file system</a:t>
            </a:r>
            <a:r>
              <a:rPr lang="zh-TW" altLang="en-US" sz="2400" dirty="0"/>
              <a:t>編譯，用於快速和可複製的開發</a:t>
            </a:r>
            <a:r>
              <a:rPr lang="en-US" altLang="zh-TW" sz="2400" dirty="0"/>
              <a:t>Linux</a:t>
            </a:r>
            <a:r>
              <a:rPr lang="zh-TW" altLang="en-US" sz="2400" dirty="0"/>
              <a:t>嵌入式系統。因其是透過網路下載所需工具，編譯時間會受到網路連線影響。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利用</a:t>
            </a:r>
            <a:r>
              <a:rPr lang="en-US" altLang="zh-TW" sz="2400" dirty="0"/>
              <a:t>Xilinx</a:t>
            </a:r>
            <a:r>
              <a:rPr lang="zh-TW" altLang="en-US" sz="2400" dirty="0"/>
              <a:t>提供離線</a:t>
            </a:r>
            <a:r>
              <a:rPr lang="en-US" altLang="zh-TW" sz="2400" dirty="0" err="1"/>
              <a:t>sstate</a:t>
            </a:r>
            <a:r>
              <a:rPr lang="zh-TW" altLang="en-US" sz="2400" dirty="0"/>
              <a:t>文件與</a:t>
            </a:r>
            <a:r>
              <a:rPr lang="en-US" altLang="zh-TW" sz="2400" dirty="0"/>
              <a:t>download</a:t>
            </a:r>
            <a:r>
              <a:rPr lang="zh-TW" altLang="en-US" sz="2400" dirty="0"/>
              <a:t>資料來降低編譯時間</a:t>
            </a:r>
            <a:endParaRPr lang="en-US" altLang="zh-TW" sz="2400" dirty="0"/>
          </a:p>
          <a:p>
            <a:pPr lvl="1"/>
            <a:r>
              <a:rPr lang="zh-TW" altLang="en-US" sz="2000" dirty="0"/>
              <a:t>將下載的</a:t>
            </a:r>
            <a:r>
              <a:rPr lang="en-US" altLang="zh-TW" sz="2000" dirty="0" err="1"/>
              <a:t>sstate</a:t>
            </a:r>
            <a:r>
              <a:rPr lang="zh-TW" altLang="en-US" sz="2000" dirty="0"/>
              <a:t>與</a:t>
            </a:r>
            <a:r>
              <a:rPr lang="en-US" altLang="zh-TW" sz="2000" dirty="0"/>
              <a:t>downloads</a:t>
            </a:r>
            <a:r>
              <a:rPr lang="zh-TW" altLang="en-US" sz="2000" dirty="0"/>
              <a:t>解壓縮放至</a:t>
            </a:r>
            <a:r>
              <a:rPr lang="en-US" altLang="zh-TW" sz="2000" dirty="0"/>
              <a:t>petalinux</a:t>
            </a:r>
            <a:r>
              <a:rPr lang="zh-TW" altLang="en-US" sz="2000" dirty="0"/>
              <a:t>目錄中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00200"/>
            <a:ext cx="3732466" cy="50322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148064" y="3863181"/>
            <a:ext cx="3816424" cy="789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60279" y="5842471"/>
            <a:ext cx="3816424" cy="789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45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51520" y="188640"/>
            <a:ext cx="8424936" cy="593752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離開</a:t>
            </a:r>
            <a:r>
              <a:rPr lang="en-US" altLang="zh-TW" sz="2000" dirty="0"/>
              <a:t>Image Packaging Configuration</a:t>
            </a:r>
            <a:r>
              <a:rPr lang="zh-TW" altLang="en-US" sz="2000" dirty="0"/>
              <a:t>後，於</a:t>
            </a:r>
            <a:r>
              <a:rPr lang="en-US" altLang="zh-TW" sz="2000" dirty="0"/>
              <a:t>System Configuration</a:t>
            </a:r>
            <a:r>
              <a:rPr lang="zh-TW" altLang="en-US" sz="2000" dirty="0"/>
              <a:t>中改選取</a:t>
            </a:r>
            <a:r>
              <a:rPr lang="en-US" altLang="zh-TW" sz="2000" dirty="0" err="1"/>
              <a:t>Yocto</a:t>
            </a:r>
            <a:r>
              <a:rPr lang="en-US" altLang="zh-TW" sz="2000" dirty="0"/>
              <a:t> Settings</a:t>
            </a:r>
            <a:endParaRPr lang="zh-TW" altLang="en-US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將</a:t>
            </a:r>
            <a:r>
              <a:rPr lang="en-US" altLang="zh-TW" sz="2000" dirty="0"/>
              <a:t>Add pre-mirror </a:t>
            </a:r>
            <a:r>
              <a:rPr lang="en-US" altLang="zh-TW" sz="2000" dirty="0" err="1"/>
              <a:t>url</a:t>
            </a:r>
            <a:r>
              <a:rPr lang="en-US" altLang="zh-TW" sz="2000" dirty="0"/>
              <a:t> path</a:t>
            </a:r>
            <a:r>
              <a:rPr lang="zh-TW" altLang="en-US" sz="2000" dirty="0"/>
              <a:t>設定指向</a:t>
            </a:r>
            <a:r>
              <a:rPr lang="en-US" altLang="zh-TW" sz="2000" dirty="0"/>
              <a:t>downloads</a:t>
            </a:r>
            <a:r>
              <a:rPr lang="zh-TW" altLang="en-US" sz="2000" dirty="0"/>
              <a:t>目錄</a:t>
            </a:r>
            <a:endParaRPr lang="en-US" altLang="zh-TW" sz="2000" dirty="0"/>
          </a:p>
          <a:p>
            <a:pPr lvl="1"/>
            <a:r>
              <a:rPr lang="zh-TW" altLang="en-US" sz="1600" dirty="0"/>
              <a:t>如</a:t>
            </a:r>
            <a:r>
              <a:rPr lang="en-US" altLang="zh-TW" sz="1600" dirty="0"/>
              <a:t>file:///home/eos/petalinux/downloads</a:t>
            </a:r>
          </a:p>
          <a:p>
            <a:r>
              <a:rPr lang="zh-TW" altLang="en-US" sz="2000" dirty="0"/>
              <a:t>將</a:t>
            </a:r>
            <a:r>
              <a:rPr lang="en-US" altLang="zh-TW" sz="2000" dirty="0"/>
              <a:t>Local </a:t>
            </a:r>
            <a:r>
              <a:rPr lang="en-US" altLang="zh-TW" sz="2000" dirty="0" err="1"/>
              <a:t>sstate</a:t>
            </a:r>
            <a:r>
              <a:rPr lang="en-US" altLang="zh-TW" sz="2000" dirty="0"/>
              <a:t> feeds settings</a:t>
            </a:r>
            <a:r>
              <a:rPr lang="zh-TW" altLang="en-US" sz="2000" dirty="0"/>
              <a:t>設從指向</a:t>
            </a:r>
            <a:r>
              <a:rPr lang="en-US" altLang="zh-TW" sz="2000" dirty="0" err="1"/>
              <a:t>sstate</a:t>
            </a:r>
            <a:r>
              <a:rPr lang="zh-TW" altLang="en-US" sz="2000" dirty="0"/>
              <a:t>目錄</a:t>
            </a:r>
            <a:endParaRPr lang="en-US" altLang="zh-TW" sz="2000" dirty="0"/>
          </a:p>
          <a:p>
            <a:pPr lvl="1"/>
            <a:r>
              <a:rPr lang="zh-TW" altLang="en-US" sz="1600" dirty="0"/>
              <a:t>如</a:t>
            </a:r>
            <a:r>
              <a:rPr lang="en-US" altLang="zh-TW" sz="1600" dirty="0"/>
              <a:t>/home/</a:t>
            </a:r>
            <a:r>
              <a:rPr lang="en-US" altLang="zh-TW" sz="1600" dirty="0" err="1"/>
              <a:t>eos</a:t>
            </a:r>
            <a:r>
              <a:rPr lang="en-US" altLang="zh-TW" sz="1600" dirty="0"/>
              <a:t>/petalinux/sstate_arm_2020.2/arm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34" y="4879609"/>
            <a:ext cx="2952328" cy="154684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24" y="4868984"/>
            <a:ext cx="3422040" cy="15574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289" y="980726"/>
            <a:ext cx="3459210" cy="21602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77" y="980726"/>
            <a:ext cx="3723842" cy="21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88640"/>
            <a:ext cx="8784976" cy="5937523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設定不透過網路編譯</a:t>
            </a:r>
            <a:r>
              <a:rPr lang="en-US" altLang="zh-TW" sz="2000" dirty="0"/>
              <a:t>(</a:t>
            </a:r>
            <a:r>
              <a:rPr lang="zh-TW" altLang="en-US" sz="2000" dirty="0"/>
              <a:t>使用空白鍵設定</a:t>
            </a:r>
            <a:r>
              <a:rPr lang="en-US" altLang="zh-TW" sz="2000" dirty="0"/>
              <a:t>)</a:t>
            </a:r>
            <a:r>
              <a:rPr lang="zh-TW" altLang="en-US" sz="2000" dirty="0"/>
              <a:t>，最終選擇</a:t>
            </a:r>
            <a:r>
              <a:rPr lang="en-US" altLang="zh-TW" sz="2000" dirty="0"/>
              <a:t>Yes</a:t>
            </a:r>
            <a:r>
              <a:rPr lang="zh-TW" altLang="en-US" sz="2000" dirty="0"/>
              <a:t>將所有組態儲存下來。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進行</a:t>
            </a:r>
            <a:r>
              <a:rPr lang="en-US" altLang="zh-TW" sz="2000" dirty="0"/>
              <a:t>petalinux</a:t>
            </a:r>
            <a:r>
              <a:rPr lang="zh-TW" altLang="en-US" sz="2000" dirty="0"/>
              <a:t>編譯來產生</a:t>
            </a:r>
            <a:r>
              <a:rPr lang="en-US" altLang="zh-TW" sz="2000" dirty="0"/>
              <a:t>kernel image</a:t>
            </a:r>
            <a:r>
              <a:rPr lang="zh-TW" altLang="en-US" sz="2000" dirty="0"/>
              <a:t>和</a:t>
            </a:r>
            <a:r>
              <a:rPr lang="en-US" altLang="zh-TW" sz="2000" dirty="0" err="1"/>
              <a:t>filesystem</a:t>
            </a:r>
            <a:r>
              <a:rPr lang="zh-TW" altLang="en-US" sz="2000" dirty="0"/>
              <a:t>等</a:t>
            </a:r>
            <a:endParaRPr lang="en-US" altLang="zh-TW" sz="2000" dirty="0"/>
          </a:p>
          <a:p>
            <a:pPr lvl="1"/>
            <a:r>
              <a:rPr lang="en-US" altLang="zh-TW" sz="1600" dirty="0"/>
              <a:t>$ petalinux-build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47" y="1282004"/>
            <a:ext cx="3616470" cy="16429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465402"/>
            <a:ext cx="4490389" cy="76379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732" y="4167059"/>
            <a:ext cx="4146085" cy="25601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r="26592"/>
          <a:stretch/>
        </p:blipFill>
        <p:spPr>
          <a:xfrm>
            <a:off x="434509" y="660840"/>
            <a:ext cx="4752528" cy="27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</a:t>
            </a:r>
            <a:r>
              <a:rPr lang="en-US" altLang="zh-TW" dirty="0" err="1"/>
              <a:t>BOOT.bin</a:t>
            </a:r>
            <a:r>
              <a:rPr lang="zh-TW" altLang="en-US" dirty="0"/>
              <a:t>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4525963"/>
          </a:xfrm>
        </p:spPr>
        <p:txBody>
          <a:bodyPr/>
          <a:lstStyle/>
          <a:p>
            <a:r>
              <a:rPr lang="zh-TW" altLang="en-US" sz="2400" dirty="0"/>
              <a:t>切換至產生的</a:t>
            </a:r>
            <a:r>
              <a:rPr lang="en-US" altLang="zh-TW" sz="2400" dirty="0"/>
              <a:t>image</a:t>
            </a:r>
            <a:r>
              <a:rPr lang="zh-TW" altLang="en-US" sz="2400" dirty="0"/>
              <a:t>檔資料夾</a:t>
            </a:r>
            <a:endParaRPr lang="en-US" altLang="zh-TW" sz="2400" dirty="0"/>
          </a:p>
          <a:p>
            <a:pPr lvl="1"/>
            <a:r>
              <a:rPr lang="en-US" altLang="zh-TW" sz="2000" dirty="0"/>
              <a:t>$ cd images/</a:t>
            </a:r>
            <a:r>
              <a:rPr lang="en-US" altLang="zh-TW" sz="2000" dirty="0" err="1"/>
              <a:t>linux</a:t>
            </a:r>
            <a:endParaRPr lang="en-US" altLang="zh-TW" sz="2000" dirty="0"/>
          </a:p>
          <a:p>
            <a:r>
              <a:rPr lang="zh-TW" altLang="en-US" sz="2400" dirty="0"/>
              <a:t>生成</a:t>
            </a:r>
            <a:r>
              <a:rPr lang="en-US" altLang="zh-TW" sz="2400" dirty="0" err="1"/>
              <a:t>BOOT.bin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petalinux-package --boot --</a:t>
            </a:r>
            <a:r>
              <a:rPr lang="en-US" altLang="zh-TW" sz="2000" dirty="0" err="1"/>
              <a:t>fsbl</a:t>
            </a:r>
            <a:r>
              <a:rPr lang="en-US" altLang="zh-TW" sz="2000" dirty="0"/>
              <a:t> </a:t>
            </a:r>
            <a:r>
              <a:rPr lang="en-US" altLang="zh-TW" sz="2000" dirty="0" err="1"/>
              <a:t>zynq_fsbl.elf</a:t>
            </a:r>
            <a:r>
              <a:rPr lang="en-US" altLang="zh-TW" sz="2000" dirty="0"/>
              <a:t> --</a:t>
            </a:r>
            <a:r>
              <a:rPr lang="en-US" altLang="zh-TW" sz="2000" dirty="0" err="1"/>
              <a:t>fpga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system.bit</a:t>
            </a:r>
            <a:r>
              <a:rPr lang="en-US" altLang="zh-TW" sz="2000" dirty="0"/>
              <a:t> --u-boot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645024"/>
            <a:ext cx="4155572" cy="21666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76" y="3659872"/>
            <a:ext cx="4392488" cy="67811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657480" y="4577090"/>
            <a:ext cx="4307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P9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做法，將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BOOT.bin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boot.scr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image.ub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複製到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卡中的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分割區中，將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rootfs.tar.gz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解壓縮至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卡中的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rootfs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分割區，進行開機測試</a:t>
            </a:r>
          </a:p>
        </p:txBody>
      </p:sp>
    </p:spTree>
    <p:extLst>
      <p:ext uri="{BB962C8B-B14F-4D97-AF65-F5344CB8AC3E}">
        <p14:creationId xmlns:p14="http://schemas.microsoft.com/office/powerpoint/2010/main" val="119054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 a </a:t>
            </a:r>
            <a:r>
              <a:rPr lang="en-US" altLang="zh-TW" dirty="0" err="1"/>
              <a:t>PetaLinux</a:t>
            </a:r>
            <a:r>
              <a:rPr lang="en-US" altLang="zh-TW" dirty="0"/>
              <a:t> Image on QEMU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切換至</a:t>
            </a:r>
            <a:r>
              <a:rPr lang="en-US" altLang="zh-TW" sz="2400" dirty="0"/>
              <a:t>petalinux</a:t>
            </a:r>
            <a:r>
              <a:rPr lang="zh-TW" altLang="en-US" sz="2400" dirty="0"/>
              <a:t>專案目錄</a:t>
            </a:r>
            <a:endParaRPr lang="en-US" altLang="zh-TW" sz="2400" dirty="0"/>
          </a:p>
          <a:p>
            <a:r>
              <a:rPr lang="zh-TW" altLang="en-US" sz="2400" dirty="0"/>
              <a:t>打包預建的</a:t>
            </a:r>
            <a:r>
              <a:rPr lang="en-US" altLang="zh-TW" sz="2400" dirty="0"/>
              <a:t>image</a:t>
            </a:r>
            <a:r>
              <a:rPr lang="zh-TW" altLang="en-US" sz="2400" dirty="0"/>
              <a:t>檔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petalinux-package --prebuilt --</a:t>
            </a:r>
            <a:r>
              <a:rPr lang="en-US" altLang="zh-TW" sz="2000" dirty="0" err="1"/>
              <a:t>fpga</a:t>
            </a:r>
            <a:r>
              <a:rPr lang="en-US" altLang="zh-TW" sz="2000" dirty="0"/>
              <a:t> images/</a:t>
            </a:r>
            <a:r>
              <a:rPr lang="en-US" altLang="zh-TW" sz="2000" dirty="0" err="1"/>
              <a:t>linux</a:t>
            </a:r>
            <a:r>
              <a:rPr lang="en-US" altLang="zh-TW" sz="2000" dirty="0"/>
              <a:t>/</a:t>
            </a:r>
            <a:r>
              <a:rPr lang="en-US" altLang="zh-TW" sz="2000" dirty="0" err="1"/>
              <a:t>system.bit</a:t>
            </a:r>
            <a:endParaRPr lang="en-US" altLang="zh-TW" sz="2000" dirty="0"/>
          </a:p>
          <a:p>
            <a:r>
              <a:rPr lang="zh-TW" altLang="en-US" sz="2400" dirty="0"/>
              <a:t>使用</a:t>
            </a:r>
            <a:r>
              <a:rPr lang="en-US" altLang="zh-TW" sz="2400" dirty="0"/>
              <a:t>QEMU</a:t>
            </a:r>
            <a:r>
              <a:rPr lang="zh-TW" altLang="en-US" sz="2400" dirty="0"/>
              <a:t>啟動</a:t>
            </a:r>
            <a:r>
              <a:rPr lang="en-US" altLang="zh-TW" sz="2400" dirty="0" err="1"/>
              <a:t>PetaLinux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petalinux-boot --</a:t>
            </a:r>
            <a:r>
              <a:rPr lang="en-US" altLang="zh-TW" sz="2000" dirty="0" err="1"/>
              <a:t>qemu</a:t>
            </a:r>
            <a:r>
              <a:rPr lang="en-US" altLang="zh-TW" sz="2000" dirty="0"/>
              <a:t> --prebuilt 3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717032"/>
            <a:ext cx="4193406" cy="279560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948982" y="3856111"/>
            <a:ext cx="4151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登入帳號密碼皆為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結束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QEMU: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“Ctrl + a”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後，再按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”x”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67" y="4797152"/>
            <a:ext cx="3409033" cy="12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建置開發環境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VirtualBox 6.1</a:t>
            </a:r>
          </a:p>
          <a:p>
            <a:pPr lvl="1"/>
            <a:r>
              <a:rPr lang="en-US" altLang="zh-TW" dirty="0">
                <a:hlinkClick r:id="rId2"/>
              </a:rPr>
              <a:t>https://www.virtualbox.org/</a:t>
            </a:r>
            <a:endParaRPr lang="en-US" altLang="zh-TW" dirty="0"/>
          </a:p>
          <a:p>
            <a:r>
              <a:rPr lang="en-US" altLang="zh-TW" dirty="0"/>
              <a:t>Ubuntu 18.04.6 (</a:t>
            </a:r>
            <a:r>
              <a:rPr lang="zh-TW" altLang="en-US" dirty="0"/>
              <a:t>建議空間至少</a:t>
            </a:r>
            <a:r>
              <a:rPr lang="en-US" altLang="zh-TW" dirty="0"/>
              <a:t>100GB)</a:t>
            </a:r>
          </a:p>
          <a:p>
            <a:pPr lvl="1"/>
            <a:r>
              <a:rPr lang="en-US" altLang="zh-TW" dirty="0">
                <a:hlinkClick r:id="rId3"/>
              </a:rPr>
              <a:t>https://releases.ubuntu.com/18.04/</a:t>
            </a:r>
            <a:endParaRPr lang="en-US" altLang="zh-TW" dirty="0"/>
          </a:p>
          <a:p>
            <a:r>
              <a:rPr lang="en-US" altLang="zh-TW" dirty="0" err="1"/>
              <a:t>PetaLinux</a:t>
            </a:r>
            <a:r>
              <a:rPr lang="en-US" altLang="zh-TW" dirty="0"/>
              <a:t> 2020.2</a:t>
            </a:r>
          </a:p>
          <a:p>
            <a:pPr lvl="1"/>
            <a:r>
              <a:rPr lang="en-US" altLang="zh-TW" dirty="0">
                <a:hlinkClick r:id="rId4"/>
              </a:rPr>
              <a:t>https://www.xilinx.com/member/forms/download/xef.html?filename=petalinux-v2020.2-final-installer.run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8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建立使用者應用程式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建立使用者應用程式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petalinux-create -t apps --name </a:t>
            </a:r>
            <a:r>
              <a:rPr lang="en-US" altLang="zh-TW" sz="2000" dirty="0" err="1"/>
              <a:t>userapp</a:t>
            </a:r>
            <a:r>
              <a:rPr lang="en-US" altLang="zh-TW" sz="2000" dirty="0"/>
              <a:t> --enable </a:t>
            </a:r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r>
              <a:rPr lang="zh-TW" altLang="en-US" sz="2000" dirty="0"/>
              <a:t>預設為</a:t>
            </a:r>
            <a:r>
              <a:rPr lang="en-US" altLang="zh-TW" sz="2000" dirty="0"/>
              <a:t>C</a:t>
            </a:r>
            <a:r>
              <a:rPr lang="zh-TW" altLang="en-US" sz="2000" dirty="0"/>
              <a:t>語言，若要改成</a:t>
            </a:r>
            <a:r>
              <a:rPr lang="en-US" altLang="zh-TW" sz="2000" dirty="0"/>
              <a:t>C++</a:t>
            </a:r>
            <a:r>
              <a:rPr lang="zh-TW" altLang="en-US" sz="2000" dirty="0"/>
              <a:t>則加入</a:t>
            </a:r>
            <a:r>
              <a:rPr lang="en-US" altLang="zh-TW" sz="2000" dirty="0"/>
              <a:t>template</a:t>
            </a:r>
            <a:r>
              <a:rPr lang="zh-TW" altLang="en-US" sz="2000" dirty="0"/>
              <a:t>參數</a:t>
            </a:r>
            <a:endParaRPr lang="en-US" altLang="zh-TW" sz="2000" dirty="0"/>
          </a:p>
          <a:p>
            <a:pPr lvl="2"/>
            <a:r>
              <a:rPr lang="en-US" altLang="zh-TW" sz="1800" dirty="0"/>
              <a:t>$ petalinux-create -t apps --template </a:t>
            </a:r>
            <a:r>
              <a:rPr lang="en-US" altLang="zh-TW" sz="1800" dirty="0" err="1"/>
              <a:t>c++</a:t>
            </a:r>
            <a:r>
              <a:rPr lang="en-US" altLang="zh-TW" sz="1800" dirty="0"/>
              <a:t> --name </a:t>
            </a:r>
            <a:r>
              <a:rPr lang="en-US" altLang="zh-TW" sz="1800" dirty="0" err="1"/>
              <a:t>userapp</a:t>
            </a:r>
            <a:r>
              <a:rPr lang="en-US" altLang="zh-TW" sz="1800" dirty="0"/>
              <a:t> --enable </a:t>
            </a:r>
          </a:p>
          <a:p>
            <a:r>
              <a:rPr lang="zh-TW" altLang="en-US" sz="2400" dirty="0"/>
              <a:t>產生之檔案位於</a:t>
            </a:r>
            <a:r>
              <a:rPr lang="en-US" altLang="zh-TW" sz="2400" dirty="0"/>
              <a:t>&lt;</a:t>
            </a:r>
            <a:r>
              <a:rPr lang="en-US" altLang="zh-TW" sz="2400" dirty="0" err="1"/>
              <a:t>plnx</a:t>
            </a:r>
            <a:r>
              <a:rPr lang="en-US" altLang="zh-TW" sz="2400" dirty="0"/>
              <a:t>-</a:t>
            </a:r>
            <a:r>
              <a:rPr lang="en-US" altLang="zh-TW" sz="2400" dirty="0" err="1"/>
              <a:t>proj</a:t>
            </a:r>
            <a:r>
              <a:rPr lang="en-US" altLang="zh-TW" sz="2400" dirty="0"/>
              <a:t>-root&gt;/project-spec/meta-user/recipes-apps/</a:t>
            </a:r>
            <a:r>
              <a:rPr lang="en-US" altLang="zh-TW" sz="2400" dirty="0" err="1"/>
              <a:t>userapp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20888"/>
            <a:ext cx="5588669" cy="11177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5014727"/>
            <a:ext cx="2624182" cy="13416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454" y="5014727"/>
            <a:ext cx="2500647" cy="1376195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4245807" y="5800922"/>
            <a:ext cx="766777" cy="3600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009531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編譯使用者應用程式並將其加入至系統</a:t>
            </a:r>
            <a:r>
              <a:rPr lang="en-US" altLang="zh-TW" sz="2400" dirty="0"/>
              <a:t>image</a:t>
            </a:r>
            <a:r>
              <a:rPr lang="zh-TW" altLang="en-US" sz="2400" dirty="0"/>
              <a:t>檔中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petalinux-build -c </a:t>
            </a:r>
            <a:r>
              <a:rPr lang="en-US" altLang="zh-TW" sz="2000" dirty="0" err="1"/>
              <a:t>rootfs</a:t>
            </a:r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r>
              <a:rPr lang="zh-TW" altLang="en-US" sz="2400" dirty="0"/>
              <a:t>可使用</a:t>
            </a:r>
            <a:r>
              <a:rPr lang="en-US" altLang="zh-TW" sz="2400" dirty="0"/>
              <a:t>QEMU</a:t>
            </a:r>
            <a:r>
              <a:rPr lang="zh-TW" altLang="en-US" sz="2400" dirty="0"/>
              <a:t>先行測試，當運作正確再更新</a:t>
            </a:r>
            <a:r>
              <a:rPr lang="en-US" altLang="zh-TW" sz="2400" dirty="0"/>
              <a:t>SD</a:t>
            </a:r>
            <a:r>
              <a:rPr lang="zh-TW" altLang="en-US" sz="2400" dirty="0"/>
              <a:t>卡中檔案系統部分</a:t>
            </a:r>
            <a:r>
              <a:rPr lang="en-US" altLang="zh-TW" sz="2400" dirty="0"/>
              <a:t>(rootfs.tar.gz)</a:t>
            </a:r>
          </a:p>
          <a:p>
            <a:pPr lvl="1"/>
            <a:r>
              <a:rPr lang="zh-TW" altLang="en-US" sz="2000" dirty="0"/>
              <a:t>於</a:t>
            </a:r>
            <a:r>
              <a:rPr lang="en-US" altLang="zh-TW" sz="2000" dirty="0"/>
              <a:t>/</a:t>
            </a:r>
            <a:r>
              <a:rPr lang="en-US" altLang="zh-TW" sz="2000" dirty="0" err="1"/>
              <a:t>usr</a:t>
            </a:r>
            <a:r>
              <a:rPr lang="en-US" altLang="zh-TW" sz="2000" dirty="0"/>
              <a:t>/bin</a:t>
            </a:r>
            <a:r>
              <a:rPr lang="zh-TW" altLang="en-US" sz="2000" dirty="0"/>
              <a:t>中可以找到</a:t>
            </a:r>
            <a:r>
              <a:rPr lang="en-US" altLang="zh-TW" sz="2000" dirty="0" err="1"/>
              <a:t>userapp</a:t>
            </a:r>
            <a:endParaRPr lang="en-US" altLang="zh-TW" sz="2000" dirty="0"/>
          </a:p>
          <a:p>
            <a:pPr lvl="1"/>
            <a:r>
              <a:rPr lang="en-US" altLang="zh-TW" sz="2000" dirty="0"/>
              <a:t>$ </a:t>
            </a:r>
            <a:r>
              <a:rPr lang="en-US" altLang="zh-TW" sz="2000" dirty="0" err="1"/>
              <a:t>userapp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980728"/>
            <a:ext cx="4536504" cy="24518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869160"/>
            <a:ext cx="2662436" cy="115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調整</a:t>
            </a:r>
            <a:r>
              <a:rPr lang="en-US" altLang="zh-TW" dirty="0"/>
              <a:t>USB</a:t>
            </a:r>
            <a:r>
              <a:rPr lang="zh-TW" altLang="en-US" dirty="0"/>
              <a:t>組態設定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1837175"/>
          </a:xfrm>
        </p:spPr>
        <p:txBody>
          <a:bodyPr>
            <a:normAutofit lnSpcReduction="10000"/>
          </a:bodyPr>
          <a:lstStyle/>
          <a:p>
            <a:r>
              <a:rPr lang="zh-TW" altLang="en-US" sz="2200" dirty="0"/>
              <a:t>至</a:t>
            </a:r>
            <a:r>
              <a:rPr lang="en-US" altLang="zh-TW" sz="2200" dirty="0"/>
              <a:t>Xilinx PYNQ </a:t>
            </a:r>
            <a:r>
              <a:rPr lang="en-US" altLang="zh-TW" sz="2200" dirty="0" err="1"/>
              <a:t>github</a:t>
            </a:r>
            <a:r>
              <a:rPr lang="zh-TW" altLang="en-US" sz="2200" dirty="0"/>
              <a:t>中將</a:t>
            </a:r>
            <a:r>
              <a:rPr lang="en-US" altLang="zh-TW" sz="2200" dirty="0"/>
              <a:t>PYNQ-Z2</a:t>
            </a:r>
            <a:r>
              <a:rPr lang="zh-TW" altLang="en-US" sz="2200" dirty="0"/>
              <a:t>的</a:t>
            </a:r>
            <a:r>
              <a:rPr lang="en-US" altLang="zh-TW" sz="2200" dirty="0" err="1"/>
              <a:t>petalinux_bsp</a:t>
            </a:r>
            <a:r>
              <a:rPr lang="zh-TW" altLang="en-US" sz="2200" dirty="0"/>
              <a:t>下載，取代專案中的</a:t>
            </a:r>
            <a:r>
              <a:rPr lang="en-US" altLang="zh-TW" sz="2200" dirty="0"/>
              <a:t>meta-user (recipes-</a:t>
            </a:r>
            <a:r>
              <a:rPr lang="en-US" altLang="zh-TW" sz="2200" dirty="0" err="1"/>
              <a:t>bsp</a:t>
            </a:r>
            <a:r>
              <a:rPr lang="en-US" altLang="zh-TW" sz="2200" dirty="0"/>
              <a:t>)</a:t>
            </a:r>
            <a:r>
              <a:rPr lang="zh-TW" altLang="en-US" sz="2200" dirty="0"/>
              <a:t>目錄內容</a:t>
            </a:r>
            <a:endParaRPr lang="en-US" altLang="zh-TW" sz="2200" dirty="0"/>
          </a:p>
          <a:p>
            <a:r>
              <a:rPr lang="zh-TW" altLang="en-US" sz="2200" dirty="0"/>
              <a:t>重新進行</a:t>
            </a:r>
            <a:r>
              <a:rPr lang="en-US" altLang="zh-TW" sz="2200" dirty="0"/>
              <a:t>petalinux</a:t>
            </a:r>
            <a:r>
              <a:rPr lang="zh-TW" altLang="en-US" sz="2200" dirty="0"/>
              <a:t>編譯來產生</a:t>
            </a:r>
            <a:r>
              <a:rPr lang="en-US" altLang="zh-TW" sz="2200" dirty="0"/>
              <a:t>kernel image</a:t>
            </a:r>
            <a:r>
              <a:rPr lang="zh-TW" altLang="en-US" sz="2200" dirty="0"/>
              <a:t>和</a:t>
            </a:r>
            <a:r>
              <a:rPr lang="en-US" altLang="zh-TW" sz="2200" dirty="0" err="1"/>
              <a:t>filesystem</a:t>
            </a:r>
            <a:r>
              <a:rPr lang="zh-TW" altLang="en-US" sz="2200" dirty="0"/>
              <a:t>等 </a:t>
            </a:r>
            <a:r>
              <a:rPr lang="en-US" altLang="zh-TW" sz="2200" dirty="0"/>
              <a:t>($ petalinux-build)</a:t>
            </a:r>
          </a:p>
          <a:p>
            <a:r>
              <a:rPr lang="zh-TW" altLang="en-US" sz="2200" dirty="0"/>
              <a:t>同</a:t>
            </a:r>
            <a:r>
              <a:rPr lang="en-US" altLang="zh-TW" sz="2200" dirty="0"/>
              <a:t>P18</a:t>
            </a:r>
            <a:r>
              <a:rPr lang="zh-TW" altLang="en-US" sz="2200" dirty="0"/>
              <a:t>做法，重新產生</a:t>
            </a:r>
            <a:r>
              <a:rPr lang="en-US" altLang="zh-TW" sz="2200" dirty="0" err="1"/>
              <a:t>BOOT.bin</a:t>
            </a:r>
            <a:r>
              <a:rPr lang="zh-TW" altLang="en-US" sz="2200" dirty="0"/>
              <a:t>後，更新</a:t>
            </a:r>
            <a:r>
              <a:rPr lang="en-US" altLang="zh-TW" sz="2200" dirty="0"/>
              <a:t>SD</a:t>
            </a:r>
            <a:r>
              <a:rPr lang="zh-TW" altLang="en-US" sz="2200" dirty="0"/>
              <a:t>卡中的內容</a:t>
            </a:r>
            <a:endParaRPr lang="en-US" altLang="zh-TW" sz="2200" dirty="0"/>
          </a:p>
          <a:p>
            <a:pPr lvl="1"/>
            <a:endParaRPr lang="en-US" altLang="zh-TW" sz="1800" dirty="0"/>
          </a:p>
          <a:p>
            <a:pPr lvl="1"/>
            <a:endParaRPr lang="en-US" altLang="zh-TW" sz="1800" dirty="0"/>
          </a:p>
          <a:p>
            <a:pPr lvl="1"/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6" y="3683012"/>
            <a:ext cx="3306688" cy="21418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933056"/>
            <a:ext cx="4738528" cy="17661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0090" y="6074590"/>
            <a:ext cx="7762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https://github.com/Xilinx/PYNQ/tree/image_v2.7/boards/Pynq-Z2/petalinux_bsp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7544" y="5605148"/>
            <a:ext cx="1296144" cy="219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861144" y="5029084"/>
            <a:ext cx="943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9" idx="3"/>
            <a:endCxn id="10" idx="1"/>
          </p:cNvCxnSpPr>
          <p:nvPr/>
        </p:nvCxnSpPr>
        <p:spPr>
          <a:xfrm flipV="1">
            <a:off x="1763688" y="5173100"/>
            <a:ext cx="4097456" cy="5418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9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88024" y="476672"/>
            <a:ext cx="3816424" cy="5940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/include/ "system-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conf.dtsi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{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usb_phy0: phy0 {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compatible = "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ulpi-phy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#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-cells = &lt;0&gt;;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&lt;0xe0002000 0x1000&gt;;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view-port = &lt;0x170&gt;;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drv-vbus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&amp;i2c0 {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status = "okay";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&amp;i2c1 {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status = "okay";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&amp;usb0 {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usb-phy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&lt;&amp;usb_phy0&gt;;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};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94901" y="908720"/>
            <a:ext cx="4464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若之後要採用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QEMU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進行軟體開發測試，需將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user.dtsi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(/project-spec/meta-user/recipes-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bsp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/device-tree/files)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修改如右，主要將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Ethernet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相關的部分先移除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petalinux-build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petalinux-package --prebuilt --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images/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system.bit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--force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petalinux-boot --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qemu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--prebuilt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掛載</a:t>
            </a:r>
            <a:r>
              <a:rPr lang="en-US" altLang="zh-TW" dirty="0"/>
              <a:t>USB</a:t>
            </a:r>
            <a:r>
              <a:rPr lang="zh-TW" altLang="en-US" dirty="0"/>
              <a:t>隨身碟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3538736" cy="5236691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sz="2000" dirty="0"/>
              <a:t>接上</a:t>
            </a:r>
            <a:r>
              <a:rPr lang="en-US" altLang="zh-TW" sz="2000" dirty="0"/>
              <a:t>USB</a:t>
            </a:r>
            <a:r>
              <a:rPr lang="zh-TW" altLang="en-US" sz="2000" dirty="0"/>
              <a:t>隨身碟，板子上</a:t>
            </a:r>
            <a:r>
              <a:rPr lang="en-US" altLang="zh-TW" sz="2000" dirty="0"/>
              <a:t>petalinux</a:t>
            </a:r>
            <a:r>
              <a:rPr lang="zh-TW" altLang="en-US" sz="2000" dirty="0"/>
              <a:t>會自動偵測到裝置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使用</a:t>
            </a:r>
            <a:r>
              <a:rPr lang="en-US" altLang="zh-TW" sz="2000" dirty="0" err="1"/>
              <a:t>lsusb</a:t>
            </a:r>
            <a:r>
              <a:rPr lang="zh-TW" altLang="en-US" sz="2000" dirty="0"/>
              <a:t>與</a:t>
            </a:r>
            <a:r>
              <a:rPr lang="en-US" altLang="zh-TW" sz="2000" dirty="0" err="1"/>
              <a:t>fdisk</a:t>
            </a:r>
            <a:r>
              <a:rPr lang="en-US" altLang="zh-TW" sz="2000" dirty="0"/>
              <a:t> -l</a:t>
            </a:r>
            <a:r>
              <a:rPr lang="zh-TW" altLang="en-US" sz="2000" dirty="0"/>
              <a:t>來確定是否系統已偵測到此裝置，以及其使用的節點名稱</a:t>
            </a:r>
            <a:endParaRPr lang="en-US" altLang="zh-TW" sz="2000" dirty="0"/>
          </a:p>
          <a:p>
            <a:pPr lvl="1"/>
            <a:r>
              <a:rPr lang="en-US" altLang="zh-TW" sz="1600" dirty="0"/>
              <a:t>$ </a:t>
            </a:r>
            <a:r>
              <a:rPr lang="en-US" altLang="zh-TW" sz="1600" dirty="0" err="1"/>
              <a:t>lsusb</a:t>
            </a:r>
            <a:endParaRPr lang="en-US" altLang="zh-TW" sz="1600" dirty="0"/>
          </a:p>
          <a:p>
            <a:pPr lvl="1"/>
            <a:r>
              <a:rPr lang="en-US" altLang="zh-TW" sz="1600" dirty="0"/>
              <a:t>$ </a:t>
            </a:r>
            <a:r>
              <a:rPr lang="en-US" altLang="zh-TW" sz="1600" dirty="0" err="1"/>
              <a:t>fdisk</a:t>
            </a:r>
            <a:r>
              <a:rPr lang="en-US" altLang="zh-TW" sz="1600" dirty="0"/>
              <a:t> -l</a:t>
            </a:r>
          </a:p>
          <a:p>
            <a:endParaRPr lang="en-US" altLang="zh-TW" sz="2000" dirty="0"/>
          </a:p>
          <a:p>
            <a:r>
              <a:rPr lang="zh-TW" altLang="en-US" sz="2000" dirty="0"/>
              <a:t>讀取</a:t>
            </a:r>
            <a:r>
              <a:rPr lang="en-US" altLang="zh-TW" sz="2000" dirty="0"/>
              <a:t>USB flash drive (FAT32)</a:t>
            </a:r>
          </a:p>
          <a:p>
            <a:pPr lvl="1"/>
            <a:r>
              <a:rPr lang="en-US" altLang="zh-TW" sz="1600" dirty="0"/>
              <a:t>$ </a:t>
            </a:r>
            <a:r>
              <a:rPr lang="en-US" altLang="zh-TW" sz="1600" dirty="0" err="1"/>
              <a:t>mkdir</a:t>
            </a:r>
            <a:r>
              <a:rPr lang="en-US" altLang="zh-TW" sz="1600" dirty="0"/>
              <a:t> /</a:t>
            </a:r>
            <a:r>
              <a:rPr lang="en-US" altLang="zh-TW" sz="1600" dirty="0" err="1"/>
              <a:t>mnt</a:t>
            </a:r>
            <a:r>
              <a:rPr lang="en-US" altLang="zh-TW" sz="1600" dirty="0"/>
              <a:t>/flash</a:t>
            </a:r>
          </a:p>
          <a:p>
            <a:pPr lvl="1"/>
            <a:r>
              <a:rPr lang="en-US" altLang="zh-TW" sz="1600" dirty="0"/>
              <a:t>$ mount /dev/sda1 /</a:t>
            </a:r>
            <a:r>
              <a:rPr lang="en-US" altLang="zh-TW" sz="1600" dirty="0" err="1"/>
              <a:t>mnt</a:t>
            </a:r>
            <a:r>
              <a:rPr lang="en-US" altLang="zh-TW" sz="1600" dirty="0"/>
              <a:t>/flash</a:t>
            </a:r>
          </a:p>
          <a:p>
            <a:pPr lvl="1"/>
            <a:r>
              <a:rPr lang="en-US" altLang="zh-TW" sz="1600" dirty="0"/>
              <a:t>$ cd /</a:t>
            </a:r>
            <a:r>
              <a:rPr lang="en-US" altLang="zh-TW" sz="1600" dirty="0" err="1"/>
              <a:t>mnt</a:t>
            </a:r>
            <a:r>
              <a:rPr lang="en-US" altLang="zh-TW" sz="1600" dirty="0"/>
              <a:t>/flash</a:t>
            </a:r>
          </a:p>
          <a:p>
            <a:r>
              <a:rPr lang="zh-TW" altLang="en-US" sz="2000" dirty="0"/>
              <a:t>移除</a:t>
            </a:r>
            <a:r>
              <a:rPr lang="en-US" altLang="zh-TW" sz="2000" dirty="0"/>
              <a:t>USB flash drive</a:t>
            </a:r>
          </a:p>
          <a:p>
            <a:pPr lvl="1"/>
            <a:r>
              <a:rPr lang="en-US" altLang="zh-TW" sz="1600" dirty="0"/>
              <a:t>$ </a:t>
            </a:r>
            <a:r>
              <a:rPr lang="en-US" altLang="zh-TW" sz="1600" dirty="0" err="1"/>
              <a:t>umount</a:t>
            </a:r>
            <a:r>
              <a:rPr lang="en-US" altLang="zh-TW" sz="1600" dirty="0"/>
              <a:t> /dev/sda1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0728"/>
          <a:stretch/>
        </p:blipFill>
        <p:spPr>
          <a:xfrm>
            <a:off x="4172882" y="1484784"/>
            <a:ext cx="4044763" cy="15336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11021"/>
          <a:stretch/>
        </p:blipFill>
        <p:spPr>
          <a:xfrm>
            <a:off x="4168793" y="3094970"/>
            <a:ext cx="4398442" cy="17442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793" y="5255499"/>
            <a:ext cx="40100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7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存取</a:t>
            </a:r>
            <a:r>
              <a:rPr lang="en-US" altLang="zh-TW" dirty="0"/>
              <a:t>NTFS</a:t>
            </a:r>
            <a:r>
              <a:rPr lang="zh-TW" altLang="en-US" dirty="0"/>
              <a:t>檔案系統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916832"/>
            <a:ext cx="4073201" cy="4209331"/>
          </a:xfrm>
        </p:spPr>
        <p:txBody>
          <a:bodyPr>
            <a:noAutofit/>
          </a:bodyPr>
          <a:lstStyle/>
          <a:p>
            <a:r>
              <a:rPr lang="zh-TW" altLang="en-US" sz="2000" dirty="0"/>
              <a:t>重新組態</a:t>
            </a:r>
            <a:r>
              <a:rPr lang="en-US" altLang="zh-TW" sz="2000" dirty="0"/>
              <a:t>kernel</a:t>
            </a:r>
            <a:r>
              <a:rPr lang="zh-TW" altLang="en-US" sz="2000" dirty="0"/>
              <a:t>內容</a:t>
            </a:r>
            <a:endParaRPr lang="en-US" altLang="zh-TW" sz="2000" dirty="0"/>
          </a:p>
          <a:p>
            <a:pPr lvl="1"/>
            <a:r>
              <a:rPr lang="en-US" altLang="zh-TW" sz="1800" dirty="0"/>
              <a:t>$ petalinux-config -c kernel</a:t>
            </a:r>
          </a:p>
          <a:p>
            <a:r>
              <a:rPr lang="zh-TW" altLang="en-US" sz="2000" dirty="0"/>
              <a:t>切換至</a:t>
            </a:r>
            <a:r>
              <a:rPr lang="en-US" altLang="zh-TW" sz="2000" dirty="0"/>
              <a:t>File systems -&gt; DOS/FAT/NT </a:t>
            </a:r>
            <a:r>
              <a:rPr lang="en-US" altLang="zh-TW" sz="2000" dirty="0" err="1"/>
              <a:t>Filesystems</a:t>
            </a:r>
            <a:endParaRPr lang="en-US" altLang="zh-TW" sz="2000" dirty="0"/>
          </a:p>
          <a:p>
            <a:r>
              <a:rPr lang="zh-TW" altLang="en-US" sz="2000" dirty="0"/>
              <a:t>如右圖所示，開啟</a:t>
            </a:r>
            <a:r>
              <a:rPr lang="en-US" altLang="zh-TW" sz="2000" dirty="0"/>
              <a:t>NTFS file system support</a:t>
            </a:r>
          </a:p>
          <a:p>
            <a:r>
              <a:rPr lang="zh-TW" altLang="en-US" sz="2000" dirty="0"/>
              <a:t>組態完成後，重新編譯</a:t>
            </a:r>
            <a:r>
              <a:rPr lang="en-US" altLang="zh-TW" sz="2000" dirty="0"/>
              <a:t>image</a:t>
            </a:r>
            <a:r>
              <a:rPr lang="zh-TW" altLang="en-US" sz="2000" dirty="0"/>
              <a:t>檔</a:t>
            </a:r>
            <a:endParaRPr lang="en-US" altLang="zh-TW" sz="2000" dirty="0"/>
          </a:p>
          <a:p>
            <a:pPr lvl="1"/>
            <a:r>
              <a:rPr lang="en-US" altLang="zh-TW" sz="1800" dirty="0"/>
              <a:t>$ petalinux-build</a:t>
            </a:r>
          </a:p>
          <a:p>
            <a:pPr lvl="1"/>
            <a:r>
              <a:rPr lang="en-US" altLang="zh-TW" sz="1800" dirty="0"/>
              <a:t>$ cd /images/</a:t>
            </a:r>
            <a:r>
              <a:rPr lang="en-US" altLang="zh-TW" sz="1800" dirty="0" err="1"/>
              <a:t>linux</a:t>
            </a:r>
            <a:endParaRPr lang="en-US" altLang="zh-TW" sz="1800" dirty="0"/>
          </a:p>
          <a:p>
            <a:pPr lvl="1"/>
            <a:r>
              <a:rPr lang="en-US" altLang="zh-TW" sz="1800" dirty="0"/>
              <a:t>$ petalinux-package --boot --</a:t>
            </a:r>
            <a:r>
              <a:rPr lang="en-US" altLang="zh-TW" sz="1800" dirty="0" err="1"/>
              <a:t>fsbl</a:t>
            </a:r>
            <a:r>
              <a:rPr lang="en-US" altLang="zh-TW" sz="1800" dirty="0"/>
              <a:t> </a:t>
            </a:r>
            <a:r>
              <a:rPr lang="en-US" altLang="zh-TW" sz="1800" dirty="0" err="1"/>
              <a:t>zynq_fsbl.elf</a:t>
            </a:r>
            <a:r>
              <a:rPr lang="en-US" altLang="zh-TW" sz="1800" dirty="0"/>
              <a:t> --</a:t>
            </a:r>
            <a:r>
              <a:rPr lang="en-US" altLang="zh-TW" sz="1800" dirty="0" err="1"/>
              <a:t>fpga</a:t>
            </a:r>
            <a:r>
              <a:rPr lang="en-US" altLang="zh-TW" sz="1800" dirty="0"/>
              <a:t> </a:t>
            </a:r>
            <a:r>
              <a:rPr lang="en-US" altLang="zh-TW" sz="1800" dirty="0" err="1"/>
              <a:t>system.bit</a:t>
            </a:r>
            <a:r>
              <a:rPr lang="en-US" altLang="zh-TW" sz="1800" dirty="0"/>
              <a:t> --u-boot --force</a:t>
            </a:r>
          </a:p>
          <a:p>
            <a:pPr lvl="1"/>
            <a:endParaRPr lang="en-US" altLang="zh-TW" sz="18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276872"/>
            <a:ext cx="4534392" cy="28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改用</a:t>
            </a:r>
            <a:r>
              <a:rPr lang="en-US" altLang="zh-TW" sz="3600" dirty="0"/>
              <a:t>cross compiler</a:t>
            </a:r>
            <a:r>
              <a:rPr lang="zh-TW" altLang="en-US" sz="3600" dirty="0"/>
              <a:t>編譯使用者應用程式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556792"/>
            <a:ext cx="4752528" cy="516468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Petalinux SDK</a:t>
            </a:r>
            <a:r>
              <a:rPr lang="zh-TW" altLang="en-US" sz="2400" dirty="0"/>
              <a:t>建立與安裝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petalinux-build --</a:t>
            </a:r>
            <a:r>
              <a:rPr lang="en-US" altLang="zh-TW" sz="2000" dirty="0" err="1"/>
              <a:t>sdk</a:t>
            </a:r>
            <a:endParaRPr lang="en-US" altLang="zh-TW" sz="2000" dirty="0"/>
          </a:p>
          <a:p>
            <a:pPr lvl="1"/>
            <a:r>
              <a:rPr lang="en-US" altLang="zh-TW" sz="2000" dirty="0"/>
              <a:t>$ petalinux-package --</a:t>
            </a:r>
            <a:r>
              <a:rPr lang="en-US" altLang="zh-TW" sz="2000" dirty="0" err="1"/>
              <a:t>sysroot</a:t>
            </a:r>
            <a:endParaRPr lang="en-US" altLang="zh-TW" sz="2000" dirty="0"/>
          </a:p>
          <a:p>
            <a:r>
              <a:rPr lang="zh-TW" altLang="en-US" sz="2400" dirty="0"/>
              <a:t>使用者環境建置</a:t>
            </a:r>
            <a:endParaRPr lang="en-US" altLang="zh-TW" sz="2400" dirty="0"/>
          </a:p>
          <a:p>
            <a:pPr lvl="1"/>
            <a:r>
              <a:rPr lang="en-US" altLang="zh-TW" sz="2000" dirty="0"/>
              <a:t>$ source images/</a:t>
            </a:r>
            <a:r>
              <a:rPr lang="en-US" altLang="zh-TW" sz="2000" dirty="0" err="1"/>
              <a:t>linux</a:t>
            </a:r>
            <a:r>
              <a:rPr lang="en-US" altLang="zh-TW" sz="2000" dirty="0"/>
              <a:t>/</a:t>
            </a:r>
            <a:r>
              <a:rPr lang="en-US" altLang="zh-TW" sz="2000" dirty="0" err="1"/>
              <a:t>sdk</a:t>
            </a:r>
            <a:r>
              <a:rPr lang="en-US" altLang="zh-TW" sz="2000" dirty="0"/>
              <a:t>/environment-setup-cortexa9t2hf-neon-xilinx-linux-gnueabi</a:t>
            </a:r>
          </a:p>
          <a:p>
            <a:pPr lvl="1"/>
            <a:r>
              <a:rPr lang="zh-TW" altLang="en-US" sz="2000" dirty="0"/>
              <a:t>確定是否有建置成功</a:t>
            </a:r>
            <a:endParaRPr lang="en-US" altLang="zh-TW" sz="2000" dirty="0"/>
          </a:p>
          <a:p>
            <a:pPr lvl="2"/>
            <a:r>
              <a:rPr lang="en-US" altLang="zh-TW" sz="1600" dirty="0"/>
              <a:t>$ arm-</a:t>
            </a:r>
            <a:r>
              <a:rPr lang="en-US" altLang="zh-TW" sz="1600" dirty="0" err="1"/>
              <a:t>xilinx</a:t>
            </a:r>
            <a:r>
              <a:rPr lang="en-US" altLang="zh-TW" sz="1600" dirty="0"/>
              <a:t>-</a:t>
            </a:r>
            <a:r>
              <a:rPr lang="en-US" altLang="zh-TW" sz="1600" dirty="0" err="1"/>
              <a:t>linux-gnueabi-gcc</a:t>
            </a:r>
            <a:r>
              <a:rPr lang="en-US" altLang="zh-TW" sz="1600" dirty="0"/>
              <a:t> -v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57488"/>
            <a:ext cx="3899875" cy="25056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4403024"/>
            <a:ext cx="4430517" cy="23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488012"/>
            <a:ext cx="4954885" cy="16113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撰寫簡單程式測試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7504" y="1567705"/>
            <a:ext cx="4032448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main(void){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("Hello PYNQ-Z2!!! \n");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0;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向下箭號 5"/>
          <p:cNvSpPr/>
          <p:nvPr/>
        </p:nvSpPr>
        <p:spPr>
          <a:xfrm rot="7164045">
            <a:off x="1839270" y="4627652"/>
            <a:ext cx="216024" cy="28333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051720" y="4711952"/>
            <a:ext cx="262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改用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搭配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716" y="4869160"/>
            <a:ext cx="4612928" cy="18523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51520" y="5477559"/>
            <a:ext cx="273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參閱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environment-setup-cortexa9t2hf-neon-xilinx-linux-gnueabi</a:t>
            </a:r>
          </a:p>
        </p:txBody>
      </p:sp>
      <p:sp>
        <p:nvSpPr>
          <p:cNvPr id="10" name="弧形向右箭號 9"/>
          <p:cNvSpPr/>
          <p:nvPr/>
        </p:nvSpPr>
        <p:spPr>
          <a:xfrm rot="18933496">
            <a:off x="3176243" y="5133625"/>
            <a:ext cx="504056" cy="1518866"/>
          </a:xfrm>
          <a:prstGeom prst="curv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99992" y="1567705"/>
            <a:ext cx="3572798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hello.c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hello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./hello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arm-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xilinx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linux-gnueabi-gcc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hello.c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hellopynqz2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2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28" y="4127221"/>
            <a:ext cx="7884803" cy="1894067"/>
          </a:xfrm>
          <a:prstGeom prst="rect">
            <a:avLst/>
          </a:prstGeom>
        </p:spPr>
      </p:pic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r>
              <a:rPr lang="zh-TW" altLang="en-US" sz="2400" dirty="0"/>
              <a:t>撰寫</a:t>
            </a:r>
            <a:r>
              <a:rPr lang="en-US" altLang="zh-TW" sz="2400" dirty="0"/>
              <a:t>Makefile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2400" dirty="0"/>
          </a:p>
          <a:p>
            <a:r>
              <a:rPr lang="zh-TW" altLang="en-US" sz="2400" dirty="0"/>
              <a:t>使用</a:t>
            </a:r>
            <a:r>
              <a:rPr lang="en-US" altLang="zh-TW" sz="2400" dirty="0"/>
              <a:t>Makefile</a:t>
            </a:r>
            <a:r>
              <a:rPr lang="zh-TW" altLang="en-US" sz="2400" dirty="0"/>
              <a:t>產生執行檔，並將</a:t>
            </a:r>
            <a:r>
              <a:rPr lang="en-US" altLang="zh-TW" sz="2400" dirty="0"/>
              <a:t>hello</a:t>
            </a:r>
            <a:r>
              <a:rPr lang="zh-TW" altLang="en-US" sz="2400" dirty="0"/>
              <a:t>與</a:t>
            </a:r>
            <a:r>
              <a:rPr lang="en-US" altLang="zh-TW" sz="2400" dirty="0"/>
              <a:t>hellopynqz2</a:t>
            </a:r>
            <a:r>
              <a:rPr lang="zh-TW" altLang="en-US" sz="2400" dirty="0"/>
              <a:t>複製至</a:t>
            </a:r>
            <a:r>
              <a:rPr lang="en-US" altLang="zh-TW" sz="2400" dirty="0"/>
              <a:t>USB</a:t>
            </a:r>
            <a:r>
              <a:rPr lang="zh-TW" altLang="en-US" sz="2400" dirty="0"/>
              <a:t>隨身碟於板子上測試</a:t>
            </a:r>
            <a:endParaRPr lang="en-US" altLang="zh-TW" sz="2400" dirty="0"/>
          </a:p>
          <a:p>
            <a:pPr lvl="1"/>
            <a:r>
              <a:rPr lang="en-US" altLang="zh-TW" sz="2000" dirty="0"/>
              <a:t>$ make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07703" y="722350"/>
            <a:ext cx="4032448" cy="203132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testappsdk: hello.o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$(CC) hello.o -o hellopynqz2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hello.o: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hello.c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$(CC) -c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hello.c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clean: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-r *.o hellopynqz2</a:t>
            </a:r>
          </a:p>
        </p:txBody>
      </p:sp>
      <p:sp>
        <p:nvSpPr>
          <p:cNvPr id="9" name="矩形 8"/>
          <p:cNvSpPr/>
          <p:nvPr/>
        </p:nvSpPr>
        <p:spPr>
          <a:xfrm>
            <a:off x="794458" y="5517232"/>
            <a:ext cx="514569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84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啟動</a:t>
            </a:r>
            <a:r>
              <a:rPr lang="en-US" altLang="zh-TW" sz="2400" dirty="0"/>
              <a:t>PYNQ-Z2</a:t>
            </a:r>
            <a:r>
              <a:rPr lang="zh-TW" altLang="en-US" sz="2400" dirty="0"/>
              <a:t>並登入，接上</a:t>
            </a:r>
            <a:r>
              <a:rPr lang="en-US" altLang="zh-TW" sz="2400" dirty="0"/>
              <a:t>USB</a:t>
            </a:r>
            <a:r>
              <a:rPr lang="zh-TW" altLang="en-US" sz="2400" dirty="0"/>
              <a:t>隨身碟</a:t>
            </a:r>
            <a:endParaRPr lang="en-US" altLang="zh-TW" sz="2400" dirty="0"/>
          </a:p>
          <a:p>
            <a:pPr lvl="1"/>
            <a:r>
              <a:rPr lang="en-US" altLang="zh-TW" sz="2000" dirty="0"/>
              <a:t>$ </a:t>
            </a:r>
            <a:r>
              <a:rPr lang="en-US" altLang="zh-TW" sz="2000" dirty="0" err="1"/>
              <a:t>mkdir</a:t>
            </a:r>
            <a:r>
              <a:rPr lang="en-US" altLang="zh-TW" sz="2000" dirty="0"/>
              <a:t> 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/flash</a:t>
            </a:r>
          </a:p>
          <a:p>
            <a:pPr lvl="1"/>
            <a:r>
              <a:rPr lang="en-US" altLang="zh-TW" sz="2000" dirty="0"/>
              <a:t>$ mount /dev/sda1 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/flash</a:t>
            </a:r>
          </a:p>
          <a:p>
            <a:pPr lvl="1"/>
            <a:r>
              <a:rPr lang="en-US" altLang="zh-TW" sz="2000" dirty="0"/>
              <a:t>$ </a:t>
            </a:r>
            <a:r>
              <a:rPr lang="en-US" altLang="zh-TW" sz="2000" dirty="0" err="1"/>
              <a:t>cp</a:t>
            </a:r>
            <a:r>
              <a:rPr lang="en-US" altLang="zh-TW" sz="2000" dirty="0"/>
              <a:t> 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/flash/hello ~</a:t>
            </a:r>
          </a:p>
          <a:p>
            <a:pPr lvl="1"/>
            <a:r>
              <a:rPr lang="en-US" altLang="zh-TW" sz="2000" dirty="0"/>
              <a:t>$ </a:t>
            </a:r>
            <a:r>
              <a:rPr lang="en-US" altLang="zh-TW" sz="2000" dirty="0" err="1"/>
              <a:t>cp</a:t>
            </a:r>
            <a:r>
              <a:rPr lang="en-US" altLang="zh-TW" sz="2000" dirty="0"/>
              <a:t> 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/flash/hellopynqz2 ~</a:t>
            </a:r>
          </a:p>
          <a:p>
            <a:pPr lvl="1"/>
            <a:r>
              <a:rPr lang="en-US" altLang="zh-TW" sz="2000" dirty="0"/>
              <a:t>$ cd ~</a:t>
            </a:r>
          </a:p>
          <a:p>
            <a:pPr lvl="1"/>
            <a:r>
              <a:rPr lang="en-US" altLang="zh-TW" sz="2000" dirty="0"/>
              <a:t>$ ls</a:t>
            </a:r>
          </a:p>
          <a:p>
            <a:pPr lvl="1"/>
            <a:r>
              <a:rPr lang="en-US" altLang="zh-TW" sz="2000" dirty="0"/>
              <a:t>$ </a:t>
            </a:r>
            <a:r>
              <a:rPr lang="en-US" altLang="zh-TW" sz="2000" dirty="0" err="1"/>
              <a:t>chmod</a:t>
            </a:r>
            <a:r>
              <a:rPr lang="en-US" altLang="zh-TW" sz="2000" dirty="0"/>
              <a:t> 755 hello</a:t>
            </a:r>
          </a:p>
          <a:p>
            <a:pPr lvl="1"/>
            <a:r>
              <a:rPr lang="en-US" altLang="zh-TW" sz="2000" dirty="0"/>
              <a:t>$ </a:t>
            </a:r>
            <a:r>
              <a:rPr lang="en-US" altLang="zh-TW" sz="2000" dirty="0" err="1"/>
              <a:t>chmod</a:t>
            </a:r>
            <a:r>
              <a:rPr lang="en-US" altLang="zh-TW" sz="2000" dirty="0"/>
              <a:t> 755 hellopynqz2</a:t>
            </a:r>
          </a:p>
          <a:p>
            <a:pPr lvl="1"/>
            <a:r>
              <a:rPr lang="en-US" altLang="zh-TW" sz="2000" dirty="0"/>
              <a:t>$ ./hello</a:t>
            </a:r>
          </a:p>
          <a:p>
            <a:pPr lvl="1"/>
            <a:r>
              <a:rPr lang="en-US" altLang="zh-TW" sz="2000" dirty="0"/>
              <a:t>$ ./hellopynqz2</a:t>
            </a:r>
          </a:p>
          <a:p>
            <a:pPr lvl="1"/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93" y="2483644"/>
            <a:ext cx="4629150" cy="25050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205385" y="4139828"/>
            <a:ext cx="46085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5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系統環境更新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$ sudo apt-get update</a:t>
            </a:r>
          </a:p>
          <a:p>
            <a:r>
              <a:rPr lang="en-US" altLang="zh-TW" dirty="0"/>
              <a:t>$ </a:t>
            </a:r>
            <a:r>
              <a:rPr lang="en-US" altLang="zh-TW" dirty="0" err="1"/>
              <a:t>sudo</a:t>
            </a:r>
            <a:r>
              <a:rPr lang="en-US" altLang="zh-TW" dirty="0"/>
              <a:t> apt-get upgrade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4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Makefile</a:t>
            </a:r>
            <a:r>
              <a:rPr lang="zh-TW" altLang="en-US" dirty="0"/>
              <a:t>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使用範例</a:t>
            </a:r>
            <a:r>
              <a:rPr lang="en-US" altLang="zh-TW" dirty="0"/>
              <a:t>: Frank </a:t>
            </a:r>
            <a:r>
              <a:rPr lang="en-US" altLang="zh-TW" dirty="0" err="1"/>
              <a:t>Vahid</a:t>
            </a:r>
            <a:r>
              <a:rPr lang="zh-TW" altLang="en-US" dirty="0"/>
              <a:t>的</a:t>
            </a:r>
            <a:r>
              <a:rPr lang="en-US" altLang="zh-TW" dirty="0"/>
              <a:t>Embedded Systems Design</a:t>
            </a:r>
            <a:r>
              <a:rPr lang="zh-TW" altLang="en-US" dirty="0"/>
              <a:t>書籍中</a:t>
            </a:r>
            <a:r>
              <a:rPr lang="en-US" altLang="zh-TW" dirty="0" err="1"/>
              <a:t>Digcam</a:t>
            </a:r>
            <a:r>
              <a:rPr lang="zh-TW" altLang="en-US" dirty="0"/>
              <a:t>的例子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http://esd.cs.ucr.edu/</a:t>
            </a:r>
            <a:endParaRPr lang="en-US" altLang="zh-TW" dirty="0"/>
          </a:p>
          <a:p>
            <a:pPr lvl="1"/>
            <a:r>
              <a:rPr lang="en-US" altLang="zh-TW" dirty="0"/>
              <a:t>DigitalCamera_Vahid.ppt: </a:t>
            </a:r>
            <a:r>
              <a:rPr lang="zh-TW" altLang="en-US" dirty="0"/>
              <a:t>核心設計介紹與實作說明</a:t>
            </a:r>
          </a:p>
          <a:p>
            <a:pPr lvl="1"/>
            <a:r>
              <a:rPr lang="en-US" altLang="zh-TW" dirty="0"/>
              <a:t>uat_out.txt: </a:t>
            </a:r>
            <a:r>
              <a:rPr lang="zh-TW" altLang="en-US" dirty="0"/>
              <a:t>順利執行後產生的結果</a:t>
            </a:r>
            <a:endParaRPr lang="en-US" altLang="zh-TW" dirty="0"/>
          </a:p>
          <a:p>
            <a:r>
              <a:rPr lang="zh-TW" altLang="en-US" dirty="0"/>
              <a:t>練習</a:t>
            </a:r>
            <a:r>
              <a:rPr lang="en-US" altLang="zh-TW" dirty="0"/>
              <a:t>	</a:t>
            </a:r>
          </a:p>
          <a:p>
            <a:pPr lvl="1"/>
            <a:r>
              <a:rPr lang="zh-TW" altLang="en-US" dirty="0"/>
              <a:t>複製</a:t>
            </a:r>
            <a:r>
              <a:rPr lang="en-US" altLang="zh-TW" dirty="0"/>
              <a:t>SYSLEVEL.tar</a:t>
            </a:r>
          </a:p>
          <a:p>
            <a:pPr lvl="1"/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SYSLEVEL.tar.gz</a:t>
            </a:r>
          </a:p>
          <a:p>
            <a:pPr lvl="1"/>
            <a:r>
              <a:rPr lang="en-US" altLang="zh-TW" dirty="0"/>
              <a:t>cd SYSLEVEL</a:t>
            </a:r>
          </a:p>
          <a:p>
            <a:pPr lvl="1"/>
            <a:r>
              <a:rPr lang="en-US" altLang="zh-TW" dirty="0"/>
              <a:t>vim Makefile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56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5" y="1188"/>
            <a:ext cx="7308874" cy="42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向左箭號圖說文字 5"/>
          <p:cNvSpPr/>
          <p:nvPr/>
        </p:nvSpPr>
        <p:spPr>
          <a:xfrm>
            <a:off x="1907704" y="246572"/>
            <a:ext cx="4896544" cy="33079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8301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移除掉，改用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cross compiler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CC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9872" y="2708920"/>
            <a:ext cx="5544616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source ~/lab3/pynqz2/images/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/environment-setup-cortexa9t2hf-neon-xilinx-linux-gnueabi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digcam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image.txt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複製至板子上測試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917033"/>
            <a:ext cx="5536822" cy="28044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56176" y="6356349"/>
            <a:ext cx="648072" cy="365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4441" y="4951538"/>
            <a:ext cx="324036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3-1: 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digcam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於板子上運作結果畫面擷取下來傳至新雲端學院</a:t>
            </a:r>
          </a:p>
        </p:txBody>
      </p:sp>
    </p:spTree>
    <p:extLst>
      <p:ext uri="{BB962C8B-B14F-4D97-AF65-F5344CB8AC3E}">
        <p14:creationId xmlns:p14="http://schemas.microsoft.com/office/powerpoint/2010/main" val="22208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加入</a:t>
            </a:r>
            <a:r>
              <a:rPr lang="en-US" altLang="zh-TW" dirty="0"/>
              <a:t>GCC</a:t>
            </a:r>
            <a:r>
              <a:rPr lang="zh-TW" altLang="en-US" dirty="0"/>
              <a:t>至</a:t>
            </a:r>
            <a:r>
              <a:rPr lang="en-US" altLang="zh-TW" dirty="0"/>
              <a:t>PYNQ-Z2</a:t>
            </a:r>
            <a:r>
              <a:rPr lang="zh-TW" altLang="en-US" dirty="0"/>
              <a:t>上的</a:t>
            </a:r>
            <a:r>
              <a:rPr lang="en-US" altLang="zh-TW" dirty="0" err="1"/>
              <a:t>PetaLinux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700808"/>
            <a:ext cx="4248472" cy="4655542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400" dirty="0"/>
              <a:t>增加</a:t>
            </a:r>
            <a:r>
              <a:rPr lang="en-US" altLang="zh-TW" sz="2400" dirty="0"/>
              <a:t>GCC</a:t>
            </a:r>
            <a:r>
              <a:rPr lang="zh-TW" altLang="en-US" sz="2400" dirty="0"/>
              <a:t>與其它開發工具</a:t>
            </a:r>
            <a:r>
              <a:rPr lang="en-US" altLang="zh-TW" sz="2400" dirty="0"/>
              <a:t>(</a:t>
            </a:r>
            <a:r>
              <a:rPr lang="zh-TW" altLang="en-US" sz="2400" dirty="0"/>
              <a:t>如</a:t>
            </a:r>
            <a:r>
              <a:rPr lang="en-US" altLang="zh-TW" sz="2400" dirty="0"/>
              <a:t>make)</a:t>
            </a:r>
            <a:r>
              <a:rPr lang="zh-TW" altLang="en-US" sz="2400" dirty="0"/>
              <a:t>至</a:t>
            </a:r>
            <a:r>
              <a:rPr lang="en-US" altLang="zh-TW" sz="2400" dirty="0" err="1"/>
              <a:t>PetaLinux</a:t>
            </a:r>
            <a:r>
              <a:rPr lang="zh-TW" altLang="en-US" sz="2400" dirty="0"/>
              <a:t>中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petalinux-config -c </a:t>
            </a:r>
            <a:r>
              <a:rPr lang="en-US" altLang="zh-TW" sz="2000" dirty="0" err="1"/>
              <a:t>rootfs</a:t>
            </a:r>
            <a:endParaRPr lang="en-US" altLang="zh-TW" sz="2000" dirty="0"/>
          </a:p>
          <a:p>
            <a:pPr lvl="2"/>
            <a:r>
              <a:rPr lang="en-US" altLang="zh-TW" sz="1600" dirty="0" err="1"/>
              <a:t>Filesystem</a:t>
            </a:r>
            <a:r>
              <a:rPr lang="en-US" altLang="zh-TW" sz="1600" dirty="0"/>
              <a:t> Packages -&gt; </a:t>
            </a:r>
            <a:r>
              <a:rPr lang="en-US" altLang="zh-TW" sz="1600" dirty="0" err="1"/>
              <a:t>misc</a:t>
            </a:r>
            <a:r>
              <a:rPr lang="en-US" altLang="zh-TW" sz="1600" dirty="0"/>
              <a:t> -&gt; </a:t>
            </a:r>
            <a:r>
              <a:rPr lang="en-US" altLang="zh-TW" sz="1600" dirty="0" err="1"/>
              <a:t>packagegroup</a:t>
            </a:r>
            <a:r>
              <a:rPr lang="en-US" altLang="zh-TW" sz="1600" dirty="0"/>
              <a:t>-core-</a:t>
            </a:r>
            <a:r>
              <a:rPr lang="en-US" altLang="zh-TW" sz="1600" dirty="0" err="1"/>
              <a:t>buildessential</a:t>
            </a:r>
            <a:endParaRPr lang="en-US" altLang="zh-TW" sz="1600" dirty="0"/>
          </a:p>
          <a:p>
            <a:pPr lvl="2"/>
            <a:r>
              <a:rPr lang="zh-TW" altLang="en-US" sz="1600" dirty="0"/>
              <a:t>選擇</a:t>
            </a:r>
            <a:r>
              <a:rPr lang="en-US" altLang="zh-TW" sz="1600" dirty="0" err="1"/>
              <a:t>packagegroup</a:t>
            </a:r>
            <a:r>
              <a:rPr lang="en-US" altLang="zh-TW" sz="1600" dirty="0"/>
              <a:t>-core-</a:t>
            </a:r>
            <a:r>
              <a:rPr lang="en-US" altLang="zh-TW" sz="1600" dirty="0" err="1"/>
              <a:t>buildessential</a:t>
            </a:r>
            <a:r>
              <a:rPr lang="zh-TW" altLang="en-US" sz="1600" dirty="0"/>
              <a:t>和</a:t>
            </a:r>
            <a:r>
              <a:rPr lang="en-US" altLang="zh-TW" sz="1600" dirty="0" err="1"/>
              <a:t>packagegroup</a:t>
            </a:r>
            <a:r>
              <a:rPr lang="en-US" altLang="zh-TW" sz="1600" dirty="0"/>
              <a:t>-core-</a:t>
            </a:r>
            <a:r>
              <a:rPr lang="en-US" altLang="zh-TW" sz="1600" dirty="0" err="1"/>
              <a:t>buildessential</a:t>
            </a:r>
            <a:r>
              <a:rPr lang="en-US" altLang="zh-TW" sz="1600" dirty="0"/>
              <a:t>-dev</a:t>
            </a:r>
          </a:p>
          <a:p>
            <a:pPr lvl="2"/>
            <a:r>
              <a:rPr lang="zh-TW" altLang="en-US" sz="1600" dirty="0"/>
              <a:t>離開至前一層目錄後，選擇</a:t>
            </a:r>
            <a:r>
              <a:rPr lang="en-US" altLang="zh-TW" sz="1600" dirty="0" err="1"/>
              <a:t>packagegroup</a:t>
            </a:r>
            <a:r>
              <a:rPr lang="en-US" altLang="zh-TW" sz="1600" dirty="0"/>
              <a:t>-self-hosted</a:t>
            </a:r>
            <a:r>
              <a:rPr lang="zh-TW" altLang="en-US" sz="1600" dirty="0"/>
              <a:t>。結束後離開並將組態儲存</a:t>
            </a:r>
            <a:endParaRPr lang="en-US" altLang="zh-TW" sz="1600" dirty="0"/>
          </a:p>
          <a:p>
            <a:endParaRPr lang="en-US" altLang="zh-TW" sz="2400" dirty="0"/>
          </a:p>
          <a:p>
            <a:r>
              <a:rPr lang="zh-TW" altLang="en-US" sz="2400" dirty="0"/>
              <a:t>重新編譯</a:t>
            </a:r>
            <a:r>
              <a:rPr lang="en-US" altLang="zh-TW" sz="2400" dirty="0" err="1"/>
              <a:t>PetaLinux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petalinux-build</a:t>
            </a:r>
          </a:p>
          <a:p>
            <a:pPr lvl="1"/>
            <a:r>
              <a:rPr lang="en-US" altLang="zh-TW" sz="2000" dirty="0"/>
              <a:t>$ cd /images/</a:t>
            </a:r>
            <a:r>
              <a:rPr lang="en-US" altLang="zh-TW" sz="2000" dirty="0" err="1"/>
              <a:t>linux</a:t>
            </a:r>
            <a:endParaRPr lang="en-US" altLang="zh-TW" sz="2000" dirty="0"/>
          </a:p>
          <a:p>
            <a:pPr lvl="1"/>
            <a:r>
              <a:rPr lang="en-US" altLang="zh-TW" sz="2000" dirty="0"/>
              <a:t>$ petalinux-package --boot --</a:t>
            </a:r>
            <a:r>
              <a:rPr lang="en-US" altLang="zh-TW" sz="2000" dirty="0" err="1"/>
              <a:t>fsbl</a:t>
            </a:r>
            <a:r>
              <a:rPr lang="en-US" altLang="zh-TW" sz="2000" dirty="0"/>
              <a:t> </a:t>
            </a:r>
            <a:r>
              <a:rPr lang="en-US" altLang="zh-TW" sz="2000" dirty="0" err="1"/>
              <a:t>zynq_fsbl.elf</a:t>
            </a:r>
            <a:r>
              <a:rPr lang="en-US" altLang="zh-TW" sz="2000" dirty="0"/>
              <a:t> --</a:t>
            </a:r>
            <a:r>
              <a:rPr lang="en-US" altLang="zh-TW" sz="2000" dirty="0" err="1"/>
              <a:t>fpga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system.bit</a:t>
            </a:r>
            <a:r>
              <a:rPr lang="en-US" altLang="zh-TW" sz="2000" dirty="0"/>
              <a:t> --u-boot --force</a:t>
            </a:r>
          </a:p>
          <a:p>
            <a:pPr lvl="1"/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204864"/>
            <a:ext cx="4696569" cy="13484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29" y="3913485"/>
            <a:ext cx="3697982" cy="29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vi</a:t>
            </a:r>
            <a:r>
              <a:rPr lang="zh-TW" altLang="en-US" dirty="0"/>
              <a:t>撰寫簡單程式測試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5A5287-E07E-491F-8590-F22712E45F5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新細明體" panose="02020500000000000000" pitchFamily="18" charset="-12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078332"/>
            <a:ext cx="4032448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#include 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stdio.h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main(void){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printf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("Hello PYNQ-Z2!!! \n");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return 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}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1560" y="2033662"/>
            <a:ext cx="3572798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$ vi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hello.c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$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gcc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hello.c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-o hello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$ ./hello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76" y="2090866"/>
            <a:ext cx="3114675" cy="12858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909283"/>
            <a:ext cx="2857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USB wireless adapter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1600200"/>
            <a:ext cx="4752528" cy="452596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擴充</a:t>
            </a:r>
            <a:r>
              <a:rPr lang="en-US" altLang="zh-TW" sz="2400" dirty="0"/>
              <a:t>kernel</a:t>
            </a:r>
            <a:r>
              <a:rPr lang="zh-TW" altLang="en-US" sz="2400" dirty="0"/>
              <a:t>針對</a:t>
            </a:r>
            <a:r>
              <a:rPr lang="en-US" altLang="zh-TW" sz="2400" dirty="0"/>
              <a:t>wireless</a:t>
            </a:r>
            <a:r>
              <a:rPr lang="zh-TW" altLang="en-US" sz="2400" dirty="0"/>
              <a:t>支援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petalinux-config -c kernel</a:t>
            </a:r>
          </a:p>
          <a:p>
            <a:pPr lvl="2"/>
            <a:r>
              <a:rPr lang="en-US" altLang="zh-TW" sz="1600" dirty="0"/>
              <a:t>Networking support -&gt; Wireless</a:t>
            </a:r>
            <a:r>
              <a:rPr lang="zh-TW" altLang="en-US" sz="1600" dirty="0"/>
              <a:t>，選擇</a:t>
            </a:r>
            <a:r>
              <a:rPr lang="en-US" altLang="zh-TW" sz="1600" dirty="0"/>
              <a:t>cfg80211 wireless extensions compatibility</a:t>
            </a:r>
          </a:p>
          <a:p>
            <a:pPr lvl="2"/>
            <a:r>
              <a:rPr lang="en-US" altLang="zh-TW" sz="1600" dirty="0"/>
              <a:t>Device Drivers -&gt; USB support</a:t>
            </a:r>
            <a:r>
              <a:rPr lang="zh-TW" altLang="en-US" sz="1600" dirty="0"/>
              <a:t>，</a:t>
            </a:r>
            <a:r>
              <a:rPr lang="en-US" altLang="zh-TW" sz="1600" dirty="0"/>
              <a:t>Enter</a:t>
            </a:r>
            <a:r>
              <a:rPr lang="zh-TW" altLang="en-US" sz="1600" dirty="0"/>
              <a:t>進入後選擇</a:t>
            </a:r>
            <a:r>
              <a:rPr lang="en-US" altLang="zh-TW" sz="1600" dirty="0"/>
              <a:t>USB Wireless Device Management support</a:t>
            </a:r>
          </a:p>
          <a:p>
            <a:pPr lvl="2"/>
            <a:r>
              <a:rPr lang="en-US" altLang="zh-TW" sz="1600" dirty="0"/>
              <a:t>Device Drivers -&gt; Staging drivers</a:t>
            </a:r>
            <a:r>
              <a:rPr lang="zh-TW" altLang="en-US" sz="1600" dirty="0"/>
              <a:t>，選取</a:t>
            </a:r>
            <a:endParaRPr lang="en-US" altLang="zh-TW" sz="1600" dirty="0"/>
          </a:p>
          <a:p>
            <a:pPr lvl="2"/>
            <a:r>
              <a:rPr lang="zh-TW" altLang="en-US" sz="1600" dirty="0"/>
              <a:t>設定結束後離開並將組態儲存</a:t>
            </a:r>
            <a:endParaRPr lang="en-US" altLang="zh-TW" sz="1600" dirty="0"/>
          </a:p>
          <a:p>
            <a:pPr lvl="2"/>
            <a:endParaRPr lang="en-US" altLang="zh-TW" sz="1600" dirty="0"/>
          </a:p>
          <a:p>
            <a:pPr lvl="2"/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79" y="1671520"/>
            <a:ext cx="3470296" cy="225194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600766"/>
            <a:ext cx="3384376" cy="19381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4278537"/>
            <a:ext cx="3416220" cy="19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USB wireless adapter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525963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重新編譯</a:t>
            </a:r>
            <a:r>
              <a:rPr lang="en-US" altLang="zh-TW" sz="2400" dirty="0" err="1"/>
              <a:t>PetaLinux</a:t>
            </a:r>
            <a:endParaRPr lang="en-US" altLang="zh-TW" sz="2400" dirty="0"/>
          </a:p>
          <a:p>
            <a:pPr lvl="1"/>
            <a:r>
              <a:rPr lang="en-US" altLang="zh-TW" sz="2000" dirty="0"/>
              <a:t>$ petalinux-build</a:t>
            </a:r>
          </a:p>
          <a:p>
            <a:pPr lvl="1"/>
            <a:r>
              <a:rPr lang="en-US" altLang="zh-TW" sz="2000" dirty="0"/>
              <a:t>$ cd images/</a:t>
            </a:r>
            <a:r>
              <a:rPr lang="en-US" altLang="zh-TW" sz="2000" dirty="0" err="1"/>
              <a:t>linux</a:t>
            </a:r>
            <a:endParaRPr lang="en-US" altLang="zh-TW" sz="2000" dirty="0"/>
          </a:p>
          <a:p>
            <a:pPr lvl="1"/>
            <a:r>
              <a:rPr lang="en-US" altLang="zh-TW" sz="2000" dirty="0"/>
              <a:t>$ petalinux-package --boot --</a:t>
            </a:r>
            <a:r>
              <a:rPr lang="en-US" altLang="zh-TW" sz="2000" dirty="0" err="1"/>
              <a:t>fsbl</a:t>
            </a:r>
            <a:r>
              <a:rPr lang="en-US" altLang="zh-TW" sz="2000" dirty="0"/>
              <a:t> </a:t>
            </a:r>
            <a:r>
              <a:rPr lang="en-US" altLang="zh-TW" sz="2000" dirty="0" err="1"/>
              <a:t>zynq_fsbl.elf</a:t>
            </a:r>
            <a:r>
              <a:rPr lang="en-US" altLang="zh-TW" sz="2000" dirty="0"/>
              <a:t> --</a:t>
            </a:r>
            <a:r>
              <a:rPr lang="en-US" altLang="zh-TW" sz="2000" dirty="0" err="1"/>
              <a:t>fpga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system.bit</a:t>
            </a:r>
            <a:r>
              <a:rPr lang="en-US" altLang="zh-TW" sz="2000" dirty="0"/>
              <a:t> --u-boot --force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USB</a:t>
            </a:r>
            <a:r>
              <a:rPr lang="zh-TW" altLang="en-US" sz="2400" dirty="0"/>
              <a:t>無線網卡採用</a:t>
            </a:r>
            <a:r>
              <a:rPr lang="en-US" altLang="zh-TW" sz="2400" dirty="0"/>
              <a:t>EDIMAX</a:t>
            </a:r>
            <a:r>
              <a:rPr lang="zh-TW" altLang="en-US" sz="2400" dirty="0"/>
              <a:t>的</a:t>
            </a:r>
            <a:r>
              <a:rPr lang="en-US" altLang="zh-TW" sz="2400" dirty="0"/>
              <a:t>AC600</a:t>
            </a:r>
            <a:r>
              <a:rPr lang="zh-TW" altLang="en-US" sz="2400" dirty="0"/>
              <a:t>雙頻</a:t>
            </a:r>
            <a:r>
              <a:rPr lang="en-US" altLang="zh-TW" sz="2400" dirty="0"/>
              <a:t>USB</a:t>
            </a:r>
            <a:r>
              <a:rPr lang="zh-TW" altLang="en-US" sz="2400" dirty="0"/>
              <a:t>迷你無線網路卡為範例</a:t>
            </a:r>
            <a:endParaRPr lang="en-US" altLang="zh-TW" sz="2400" dirty="0"/>
          </a:p>
          <a:p>
            <a:pPr lvl="1"/>
            <a:r>
              <a:rPr lang="en-US" altLang="zh-TW" sz="2000" dirty="0">
                <a:hlinkClick r:id="rId2"/>
              </a:rPr>
              <a:t>https://www.edimax.com/edimax/merchandise/merchandise_detail/data/edimax/tw/wireless_adapters_ac600_dual-band/ew-7811utc/</a:t>
            </a:r>
            <a:endParaRPr lang="en-US" altLang="zh-TW" sz="2000" dirty="0"/>
          </a:p>
          <a:p>
            <a:pPr lvl="2"/>
            <a:endParaRPr lang="en-US" altLang="zh-TW" sz="1600" dirty="0"/>
          </a:p>
          <a:p>
            <a:pPr lvl="2"/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1026" name="Picture 2" descr="https://www.edimax.com/edimax/mw/cufiles/images/products/pics/ew-7811utc/big/EW-7811UTC_photo1_1000x1000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8" b="24628"/>
          <a:stretch/>
        </p:blipFill>
        <p:spPr bwMode="auto">
          <a:xfrm>
            <a:off x="3763541" y="5373216"/>
            <a:ext cx="1861939" cy="93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8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407" y="2041012"/>
            <a:ext cx="4555900" cy="114076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584" y="3429000"/>
            <a:ext cx="4632602" cy="213617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80" y="116632"/>
            <a:ext cx="9017327" cy="649427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將驅動程式</a:t>
            </a:r>
            <a:r>
              <a:rPr lang="en-US" altLang="zh-TW" sz="2000" dirty="0"/>
              <a:t>8821au-20210708-main</a:t>
            </a:r>
            <a:r>
              <a:rPr lang="zh-TW" altLang="en-US" sz="2000" dirty="0"/>
              <a:t>解壓縮並複製至</a:t>
            </a:r>
            <a:r>
              <a:rPr lang="en-US" altLang="zh-TW" sz="2000" dirty="0"/>
              <a:t>Ubuntu</a:t>
            </a:r>
            <a:r>
              <a:rPr lang="zh-TW" altLang="en-US" sz="2000" dirty="0"/>
              <a:t>裡</a:t>
            </a:r>
            <a:endParaRPr lang="en-US" altLang="zh-TW" sz="2000" dirty="0"/>
          </a:p>
          <a:p>
            <a:pPr lvl="1"/>
            <a:r>
              <a:rPr lang="en-US" altLang="zh-TW" sz="1600" dirty="0"/>
              <a:t>Source: </a:t>
            </a:r>
            <a:r>
              <a:rPr lang="en-US" altLang="zh-TW" sz="1600" dirty="0">
                <a:hlinkClick r:id="rId4"/>
              </a:rPr>
              <a:t>https://github.com/morrownr/8821au-20210708</a:t>
            </a:r>
            <a:endParaRPr lang="en-US" altLang="zh-TW" sz="1600" dirty="0"/>
          </a:p>
          <a:p>
            <a:r>
              <a:rPr lang="zh-TW" altLang="en-US" sz="2000" dirty="0"/>
              <a:t>修改</a:t>
            </a:r>
            <a:r>
              <a:rPr lang="en-US" altLang="zh-TW" sz="2000" dirty="0"/>
              <a:t>Makefile</a:t>
            </a:r>
          </a:p>
          <a:p>
            <a:pPr lvl="1"/>
            <a:r>
              <a:rPr lang="zh-TW" altLang="en-US" sz="1600" dirty="0"/>
              <a:t>新增</a:t>
            </a:r>
            <a:r>
              <a:rPr lang="en-US" altLang="zh-TW" sz="1600" dirty="0"/>
              <a:t>CONFIG_PLATFORM_PYNQZ2 = y</a:t>
            </a:r>
            <a:r>
              <a:rPr lang="zh-TW" altLang="en-US" sz="1600" dirty="0"/>
              <a:t>，並將</a:t>
            </a:r>
            <a:r>
              <a:rPr lang="en-US" altLang="zh-TW" sz="1600" dirty="0"/>
              <a:t>CONFIG_PLATFORM_I386_PC</a:t>
            </a:r>
            <a:r>
              <a:rPr lang="zh-TW" altLang="en-US" sz="1600" dirty="0"/>
              <a:t>改成 </a:t>
            </a:r>
            <a:r>
              <a:rPr lang="en-US" altLang="zh-TW" sz="1600" dirty="0"/>
              <a:t>n</a:t>
            </a:r>
          </a:p>
          <a:p>
            <a:pPr lvl="1"/>
            <a:r>
              <a:rPr lang="zh-TW" altLang="en-US" sz="1600" dirty="0"/>
              <a:t>加入下述程式碼</a:t>
            </a:r>
            <a:endParaRPr lang="en-US" altLang="zh-TW" sz="1600" dirty="0"/>
          </a:p>
          <a:p>
            <a:pPr marL="457200" lvl="1" indent="0">
              <a:buNone/>
            </a:pPr>
            <a:endParaRPr lang="en-US" altLang="zh-TW" sz="14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存檔後下</a:t>
            </a:r>
            <a:r>
              <a:rPr lang="en-US" altLang="zh-TW" sz="2000" dirty="0"/>
              <a:t>make</a:t>
            </a:r>
            <a:r>
              <a:rPr lang="zh-TW" altLang="en-US" sz="2000" dirty="0"/>
              <a:t>，將產生的</a:t>
            </a:r>
            <a:r>
              <a:rPr lang="en-US" altLang="zh-TW" sz="2000" dirty="0"/>
              <a:t>8821au.ko (kernel module)</a:t>
            </a:r>
            <a:r>
              <a:rPr lang="zh-TW" altLang="en-US" sz="2000" dirty="0"/>
              <a:t>複製到</a:t>
            </a:r>
            <a:r>
              <a:rPr lang="en-US" altLang="zh-TW" sz="2000" dirty="0"/>
              <a:t>PYNQ-Z2</a:t>
            </a:r>
            <a:r>
              <a:rPr lang="zh-TW" altLang="en-US" sz="2000" dirty="0"/>
              <a:t>中的</a:t>
            </a:r>
            <a:r>
              <a:rPr lang="en-US" altLang="zh-TW" sz="2000" dirty="0" err="1"/>
              <a:t>PetaLinux</a:t>
            </a: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557294" y="2323364"/>
            <a:ext cx="228037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49209" y="1916832"/>
            <a:ext cx="4176464" cy="37548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ifeq ($(CONFIG_PLATFORM_PYNQZ2), y)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ifeq ($(CONFIG_CONCURRENT_MODE), y)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EXTRA_CFLAGS += -DCONFIG_CONCURRENT_MODE</a:t>
            </a:r>
          </a:p>
          <a:p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endif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EXTRA_CFLAGS += -DCONFIG_LITTLE_ENDIAN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EXTRA_CFLAGS += -DCONFIG_IOCTL_CFG80211 -DRTW_USE_CFG80211_STA_EVENT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 := arm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CROSS_COMPILE := arm-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xilinx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linux-gnueabi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KVER  := 5.4.0-xilinx-v2020.2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KSRC := /home/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eos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/lab3/pynqz2/build/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/work-shared/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zynq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-generic/kernel-build-artifacts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MODDESTDIR := /lib/modules/$(KVER)/kernel/drivers/net/wireless/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INSTALL_PREFIX :=</a:t>
            </a:r>
          </a:p>
          <a:p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endif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31526" y="3631270"/>
            <a:ext cx="4665660" cy="171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46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5553534" cy="16561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40968"/>
            <a:ext cx="6305327" cy="20329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77031" y="1009140"/>
            <a:ext cx="2232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在該目錄中無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sources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不夠</a:t>
            </a:r>
          </a:p>
        </p:txBody>
      </p:sp>
      <p:sp>
        <p:nvSpPr>
          <p:cNvPr id="8" name="向下箭號 7"/>
          <p:cNvSpPr/>
          <p:nvPr/>
        </p:nvSpPr>
        <p:spPr>
          <a:xfrm rot="6303435">
            <a:off x="5907324" y="689784"/>
            <a:ext cx="216024" cy="80559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7504" y="1988840"/>
            <a:ext cx="8712968" cy="453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切換至</a:t>
            </a:r>
            <a:r>
              <a:rPr lang="en-US" altLang="zh-TW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petalinux</a:t>
            </a: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專案目錄，並使用</a:t>
            </a:r>
            <a:r>
              <a:rPr lang="en-US" altLang="zh-TW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petalinux</a:t>
            </a: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工具建立</a:t>
            </a:r>
            <a:r>
              <a:rPr lang="en-US" altLang="zh-TW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Kernel Module</a:t>
            </a: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樣版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petalinux-create -t modules --name 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mymodule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--enable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petalinux-build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切換回無線網卡驅動程式目錄</a:t>
            </a:r>
            <a:r>
              <a:rPr lang="en-US" altLang="zh-TW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(8821au-20210708-main)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make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將產生的</a:t>
            </a:r>
            <a:r>
              <a:rPr lang="en-US" altLang="zh-TW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8821au.ko (kernel module)</a:t>
            </a: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複製到</a:t>
            </a:r>
            <a:r>
              <a:rPr lang="en-US" altLang="zh-TW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PYNQ-Z2</a:t>
            </a:r>
            <a:r>
              <a:rPr lang="zh-TW" altLang="en-US" sz="2000" dirty="0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中的</a:t>
            </a:r>
            <a:r>
              <a:rPr lang="en-US" altLang="zh-TW" sz="2000" dirty="0" err="1">
                <a:solidFill>
                  <a:prstClr val="black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PetaLinux</a:t>
            </a:r>
            <a:endParaRPr lang="en-US" altLang="zh-TW" sz="2000" dirty="0">
              <a:solidFill>
                <a:prstClr val="black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13" name="向下箭號 12"/>
          <p:cNvSpPr/>
          <p:nvPr/>
        </p:nvSpPr>
        <p:spPr>
          <a:xfrm rot="6303435">
            <a:off x="5934498" y="4108441"/>
            <a:ext cx="216024" cy="80559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486002" y="4427797"/>
            <a:ext cx="1341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該目錄內容更新如左</a:t>
            </a:r>
          </a:p>
        </p:txBody>
      </p:sp>
    </p:spTree>
    <p:extLst>
      <p:ext uri="{BB962C8B-B14F-4D97-AF65-F5344CB8AC3E}">
        <p14:creationId xmlns:p14="http://schemas.microsoft.com/office/powerpoint/2010/main" val="36653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Wireless 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1" y="1484784"/>
            <a:ext cx="8075240" cy="464137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wireless_tools.30</a:t>
            </a:r>
            <a:r>
              <a:rPr lang="zh-TW" altLang="en-US" sz="2000" dirty="0"/>
              <a:t>解壓縮並複製至</a:t>
            </a:r>
            <a:r>
              <a:rPr lang="en-US" altLang="zh-TW" sz="2000" dirty="0"/>
              <a:t>Ubuntu</a:t>
            </a:r>
            <a:r>
              <a:rPr lang="zh-TW" altLang="en-US" sz="2000" dirty="0"/>
              <a:t>裡</a:t>
            </a:r>
            <a:endParaRPr lang="en-US" altLang="zh-TW" sz="2000" dirty="0"/>
          </a:p>
          <a:p>
            <a:pPr lvl="1"/>
            <a:r>
              <a:rPr lang="en-US" altLang="zh-TW" sz="1600" dirty="0"/>
              <a:t>Source: </a:t>
            </a:r>
            <a:r>
              <a:rPr lang="en-US" altLang="zh-TW" sz="1600" dirty="0">
                <a:hlinkClick r:id="rId2"/>
              </a:rPr>
              <a:t>https://hewlettpackard.github.io/wireless-tools/Tools.html</a:t>
            </a:r>
            <a:endParaRPr lang="zh-TW" altLang="en-US" sz="1600" dirty="0"/>
          </a:p>
          <a:p>
            <a:r>
              <a:rPr lang="zh-TW" altLang="en-US" sz="2000" dirty="0"/>
              <a:t>修改</a:t>
            </a:r>
            <a:r>
              <a:rPr lang="en-US" altLang="zh-TW" sz="2000" dirty="0"/>
              <a:t>Makefile</a:t>
            </a:r>
          </a:p>
          <a:p>
            <a:pPr lvl="1"/>
            <a:r>
              <a:rPr lang="zh-TW" altLang="en-US" sz="1600" dirty="0"/>
              <a:t>先確定使用者環境參數已設定</a:t>
            </a:r>
          </a:p>
          <a:p>
            <a:pPr lvl="2"/>
            <a:r>
              <a:rPr lang="en-US" altLang="zh-TW" sz="1200" dirty="0"/>
              <a:t>$ source images/</a:t>
            </a:r>
            <a:r>
              <a:rPr lang="en-US" altLang="zh-TW" sz="1200" dirty="0" err="1"/>
              <a:t>linux</a:t>
            </a:r>
            <a:r>
              <a:rPr lang="en-US" altLang="zh-TW" sz="1200" dirty="0"/>
              <a:t>/</a:t>
            </a:r>
            <a:r>
              <a:rPr lang="en-US" altLang="zh-TW" sz="1200" dirty="0" err="1"/>
              <a:t>sdk</a:t>
            </a:r>
            <a:r>
              <a:rPr lang="en-US" altLang="zh-TW" sz="1200" dirty="0"/>
              <a:t>/environment-setup-cortexa9t2hf-neon-xilinx-linux-gnueabi</a:t>
            </a:r>
          </a:p>
          <a:p>
            <a:pPr lvl="1"/>
            <a:r>
              <a:rPr lang="zh-TW" altLang="en-US" sz="1600" dirty="0"/>
              <a:t>將</a:t>
            </a:r>
            <a:r>
              <a:rPr lang="en-US" altLang="zh-TW" sz="1600" dirty="0"/>
              <a:t>CC = </a:t>
            </a:r>
            <a:r>
              <a:rPr lang="en-US" altLang="zh-TW" sz="1600" dirty="0" err="1"/>
              <a:t>gcc</a:t>
            </a:r>
            <a:r>
              <a:rPr lang="zh-TW" altLang="en-US" sz="1600" dirty="0"/>
              <a:t>、</a:t>
            </a:r>
            <a:r>
              <a:rPr lang="en-US" altLang="zh-TW" sz="1600" dirty="0"/>
              <a:t>AR = </a:t>
            </a:r>
            <a:r>
              <a:rPr lang="en-US" altLang="zh-TW" sz="1600" dirty="0" err="1"/>
              <a:t>ar</a:t>
            </a:r>
            <a:r>
              <a:rPr lang="zh-TW" altLang="en-US" sz="1600" dirty="0"/>
              <a:t>和 </a:t>
            </a:r>
            <a:r>
              <a:rPr lang="en-US" altLang="zh-TW" sz="1600" dirty="0"/>
              <a:t>RANLIB = </a:t>
            </a:r>
            <a:r>
              <a:rPr lang="en-US" altLang="zh-TW" sz="1600" dirty="0" err="1"/>
              <a:t>ranlib</a:t>
            </a:r>
            <a:r>
              <a:rPr lang="en-US" altLang="zh-TW" sz="1600" dirty="0"/>
              <a:t> </a:t>
            </a:r>
            <a:r>
              <a:rPr lang="zh-TW" altLang="en-US" sz="1600" dirty="0"/>
              <a:t>用</a:t>
            </a:r>
            <a:r>
              <a:rPr lang="en-US" altLang="zh-TW" sz="1600" dirty="0"/>
              <a:t>”#”</a:t>
            </a:r>
            <a:r>
              <a:rPr lang="zh-TW" altLang="en-US" sz="1600" dirty="0"/>
              <a:t>註解掉</a:t>
            </a:r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r>
              <a:rPr lang="zh-TW" altLang="en-US" sz="1600" dirty="0"/>
              <a:t>存檔後下</a:t>
            </a:r>
            <a:r>
              <a:rPr lang="en-US" altLang="zh-TW" sz="1600" dirty="0"/>
              <a:t>make</a:t>
            </a:r>
          </a:p>
          <a:p>
            <a:r>
              <a:rPr lang="zh-TW" altLang="en-US" sz="2000" dirty="0"/>
              <a:t>將產生的</a:t>
            </a:r>
            <a:r>
              <a:rPr lang="en-US" altLang="zh-TW" sz="2000" dirty="0"/>
              <a:t>iwconfig</a:t>
            </a:r>
            <a:r>
              <a:rPr lang="zh-TW" altLang="en-US" sz="2000" dirty="0"/>
              <a:t>和</a:t>
            </a:r>
            <a:r>
              <a:rPr lang="en-US" altLang="zh-TW" sz="2000" dirty="0"/>
              <a:t>iwlist</a:t>
            </a:r>
            <a:r>
              <a:rPr lang="zh-TW" altLang="en-US" sz="2000" dirty="0"/>
              <a:t>複製到</a:t>
            </a:r>
            <a:r>
              <a:rPr lang="en-US" altLang="zh-TW" sz="2000" dirty="0"/>
              <a:t>PYNQ-Z2</a:t>
            </a:r>
            <a:r>
              <a:rPr lang="zh-TW" altLang="en-US" sz="2000" dirty="0"/>
              <a:t>中的</a:t>
            </a:r>
            <a:r>
              <a:rPr lang="en-US" altLang="zh-TW" sz="2000" dirty="0" err="1"/>
              <a:t>PetaLinux</a:t>
            </a: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429000"/>
            <a:ext cx="5223761" cy="1827145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1475656" y="3707246"/>
            <a:ext cx="1008112" cy="1503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1475656" y="3994369"/>
            <a:ext cx="1440160" cy="30360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58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連結無線基地台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開啟並登入</a:t>
            </a:r>
            <a:r>
              <a:rPr lang="en-US" altLang="zh-TW" sz="2000" dirty="0"/>
              <a:t>PYNQ-Z2</a:t>
            </a:r>
            <a:r>
              <a:rPr lang="zh-TW" altLang="en-US" sz="2000" dirty="0"/>
              <a:t>的</a:t>
            </a:r>
            <a:r>
              <a:rPr lang="en-US" altLang="zh-TW" sz="2000" dirty="0" err="1"/>
              <a:t>PetaLinux</a:t>
            </a:r>
            <a:r>
              <a:rPr lang="zh-TW" altLang="en-US" sz="2000" dirty="0"/>
              <a:t>後</a:t>
            </a:r>
            <a:endParaRPr lang="en-US" altLang="zh-TW" sz="2000" dirty="0"/>
          </a:p>
          <a:p>
            <a:pPr lvl="1"/>
            <a:r>
              <a:rPr lang="en-US" altLang="zh-TW" sz="1800" dirty="0"/>
              <a:t>$ </a:t>
            </a:r>
            <a:r>
              <a:rPr lang="en-US" altLang="zh-TW" sz="1800" dirty="0" err="1"/>
              <a:t>cp</a:t>
            </a:r>
            <a:r>
              <a:rPr lang="en-US" altLang="zh-TW" sz="1800" dirty="0"/>
              <a:t> iwconfig /</a:t>
            </a:r>
            <a:r>
              <a:rPr lang="en-US" altLang="zh-TW" sz="1800" dirty="0" err="1"/>
              <a:t>sbin</a:t>
            </a:r>
            <a:endParaRPr lang="en-US" altLang="zh-TW" sz="1800" dirty="0"/>
          </a:p>
          <a:p>
            <a:pPr lvl="1"/>
            <a:r>
              <a:rPr lang="en-US" altLang="zh-TW" sz="1800" dirty="0"/>
              <a:t>$ </a:t>
            </a:r>
            <a:r>
              <a:rPr lang="en-US" altLang="zh-TW" sz="1800" dirty="0" err="1"/>
              <a:t>cp</a:t>
            </a:r>
            <a:r>
              <a:rPr lang="en-US" altLang="zh-TW" sz="1800" dirty="0"/>
              <a:t> iwlist /</a:t>
            </a:r>
            <a:r>
              <a:rPr lang="en-US" altLang="zh-TW" sz="1800" dirty="0" err="1"/>
              <a:t>sbin</a:t>
            </a:r>
            <a:endParaRPr lang="en-US" altLang="zh-TW" sz="1800" dirty="0"/>
          </a:p>
          <a:p>
            <a:pPr lvl="1"/>
            <a:r>
              <a:rPr lang="en-US" altLang="zh-TW" sz="1800" dirty="0"/>
              <a:t>$ </a:t>
            </a:r>
            <a:r>
              <a:rPr lang="en-US" altLang="zh-TW" sz="1800" dirty="0" err="1"/>
              <a:t>insmod</a:t>
            </a:r>
            <a:r>
              <a:rPr lang="en-US" altLang="zh-TW" sz="1800" dirty="0"/>
              <a:t> 8821au.ko</a:t>
            </a:r>
          </a:p>
          <a:p>
            <a:pPr lvl="1"/>
            <a:r>
              <a:rPr lang="en-US" altLang="zh-TW" sz="1800" dirty="0"/>
              <a:t>$ ifconfig wlan0 up</a:t>
            </a:r>
          </a:p>
          <a:p>
            <a:pPr lvl="1"/>
            <a:r>
              <a:rPr lang="en-US" altLang="zh-TW" sz="1800" dirty="0"/>
              <a:t>$ iwlist wlan0 scan | grep -</a:t>
            </a:r>
            <a:r>
              <a:rPr lang="en-US" altLang="zh-TW" sz="1800" dirty="0" err="1"/>
              <a:t>i</a:t>
            </a:r>
            <a:r>
              <a:rPr lang="en-US" altLang="zh-TW" sz="1800" dirty="0"/>
              <a:t> </a:t>
            </a:r>
            <a:r>
              <a:rPr lang="en-US" altLang="zh-TW" sz="1800" dirty="0" err="1"/>
              <a:t>essid</a:t>
            </a:r>
            <a:endParaRPr lang="en-US" altLang="zh-TW" sz="1800" dirty="0"/>
          </a:p>
          <a:p>
            <a:pPr lvl="1"/>
            <a:r>
              <a:rPr lang="en-US" altLang="zh-TW" sz="1800" dirty="0"/>
              <a:t>$ iwconfig wlan0 </a:t>
            </a:r>
            <a:r>
              <a:rPr lang="en-US" altLang="zh-TW" sz="1800" dirty="0" err="1"/>
              <a:t>essid</a:t>
            </a:r>
            <a:r>
              <a:rPr lang="en-US" altLang="zh-TW" sz="1800" dirty="0"/>
              <a:t> XXX key XXX</a:t>
            </a:r>
          </a:p>
          <a:p>
            <a:pPr lvl="1"/>
            <a:r>
              <a:rPr lang="en-US" altLang="zh-TW" sz="1800" dirty="0"/>
              <a:t>$ </a:t>
            </a:r>
            <a:r>
              <a:rPr lang="en-US" altLang="zh-TW" sz="1800" dirty="0" err="1"/>
              <a:t>iwconfig</a:t>
            </a:r>
            <a:r>
              <a:rPr lang="en-US" altLang="zh-TW" sz="1800" dirty="0"/>
              <a:t> wlan0</a:t>
            </a:r>
          </a:p>
          <a:p>
            <a:pPr lvl="1"/>
            <a:r>
              <a:rPr lang="en-US" altLang="zh-TW" sz="1800" dirty="0"/>
              <a:t>$ udhcpc -</a:t>
            </a:r>
            <a:r>
              <a:rPr lang="en-US" altLang="zh-TW" sz="1800" dirty="0" err="1"/>
              <a:t>i</a:t>
            </a:r>
            <a:r>
              <a:rPr lang="en-US" altLang="zh-TW" sz="1800" dirty="0"/>
              <a:t> wlan0</a:t>
            </a:r>
          </a:p>
          <a:p>
            <a:pPr lvl="1"/>
            <a:r>
              <a:rPr lang="en-US" altLang="zh-TW" sz="1800" dirty="0"/>
              <a:t>$ ifconfig -a</a:t>
            </a:r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69488" y="5745678"/>
            <a:ext cx="4701207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3-2: 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將成功連接到無線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terminal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畫面擷取下來並</a:t>
            </a:r>
            <a:r>
              <a: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傳至新雲端學院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1625" y="50133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en-US" altLang="zh-TW" sz="1800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rmmod</a:t>
            </a:r>
            <a:r>
              <a:rPr lang="zh-TW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失敗</a:t>
            </a:r>
          </a:p>
          <a:p>
            <a:r>
              <a:rPr lang="en-US" altLang="zh-TW" sz="1800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mkdir</a:t>
            </a: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-p /lib/modules/$(</a:t>
            </a:r>
            <a:r>
              <a:rPr lang="en-US" altLang="zh-TW" sz="1800" dirty="0" err="1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uname</a:t>
            </a: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-r)</a:t>
            </a:r>
            <a:endParaRPr lang="zh-TW" altLang="en-US" sz="1800" dirty="0">
              <a:solidFill>
                <a:srgbClr val="0000FF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25" y="1370013"/>
            <a:ext cx="3403175" cy="257950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1D29E0-34FF-4F9C-9CF2-E5D3DB627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"/>
          <a:stretch/>
        </p:blipFill>
        <p:spPr>
          <a:xfrm>
            <a:off x="4398332" y="4101249"/>
            <a:ext cx="3405145" cy="76036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1ED7166-5F82-4CCC-A1BC-3BFED3CD6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32" y="4930573"/>
            <a:ext cx="4572000" cy="87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9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共用剪貼簿與共用資料夾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316571"/>
            <a:ext cx="3168352" cy="135204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105588"/>
            <a:ext cx="2517254" cy="272955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19672" y="4828739"/>
            <a:ext cx="2808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右鍵，選擇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352071" y="4041692"/>
            <a:ext cx="1316273" cy="5599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52071" y="4668618"/>
            <a:ext cx="2465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皆調整為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雙向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7686" y="1979523"/>
            <a:ext cx="7379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需確定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gcc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make,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已安裝。若無，利用下述命令進行下載安裝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$ sudo apt-get install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gcc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make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perl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58" y="713754"/>
            <a:ext cx="3918267" cy="17984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3251"/>
            <a:ext cx="3852578" cy="30844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3878479"/>
            <a:ext cx="1859144" cy="166109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91" y="273689"/>
            <a:ext cx="2897941" cy="17833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45" y="2323973"/>
            <a:ext cx="3024336" cy="828384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584773" y="1827700"/>
            <a:ext cx="1872208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1927710" y="2923020"/>
            <a:ext cx="1529271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5475178" y="1734361"/>
            <a:ext cx="2838147" cy="226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3586989" y="4146735"/>
            <a:ext cx="265589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1822667" y="2102295"/>
            <a:ext cx="244292" cy="21580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 rot="16200000">
            <a:off x="3868792" y="1822902"/>
            <a:ext cx="244292" cy="45956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rot="16200000">
            <a:off x="4046431" y="3997774"/>
            <a:ext cx="244292" cy="45956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168577" y="5640132"/>
            <a:ext cx="2563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設定完重新啟動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280" y="3664226"/>
            <a:ext cx="1271132" cy="2473385"/>
          </a:xfrm>
          <a:prstGeom prst="rect">
            <a:avLst/>
          </a:prstGeom>
        </p:spPr>
      </p:pic>
      <p:sp>
        <p:nvSpPr>
          <p:cNvPr id="20" name="圓角矩形 19"/>
          <p:cNvSpPr/>
          <p:nvPr/>
        </p:nvSpPr>
        <p:spPr>
          <a:xfrm>
            <a:off x="7595051" y="4804854"/>
            <a:ext cx="653566" cy="7347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7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建置儲存於</a:t>
            </a:r>
            <a:r>
              <a:rPr lang="en-US" altLang="zh-TW" dirty="0"/>
              <a:t>SD</a:t>
            </a:r>
            <a:r>
              <a:rPr lang="zh-TW" altLang="en-US" dirty="0"/>
              <a:t>卡檔案系統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Micro SD</a:t>
            </a:r>
            <a:r>
              <a:rPr lang="zh-TW" altLang="en-US" sz="2000" dirty="0"/>
              <a:t>插入讀卡機後，接上主機的</a:t>
            </a:r>
            <a:r>
              <a:rPr lang="en-US" altLang="zh-TW" sz="2000" dirty="0"/>
              <a:t>USB</a:t>
            </a:r>
            <a:r>
              <a:rPr lang="zh-TW" altLang="en-US" sz="2000" dirty="0"/>
              <a:t>孔</a:t>
            </a:r>
            <a:endParaRPr lang="en-US" altLang="zh-TW" sz="2000" dirty="0"/>
          </a:p>
          <a:p>
            <a:r>
              <a:rPr lang="zh-TW" altLang="en-US" sz="2000" dirty="0"/>
              <a:t>讓</a:t>
            </a:r>
            <a:r>
              <a:rPr lang="en-US" altLang="zh-TW" sz="2000" dirty="0" err="1"/>
              <a:t>VirtualBox</a:t>
            </a:r>
            <a:r>
              <a:rPr lang="zh-TW" altLang="en-US" sz="2000" dirty="0"/>
              <a:t>中的</a:t>
            </a:r>
            <a:r>
              <a:rPr lang="en-US" altLang="zh-TW" sz="2000" dirty="0"/>
              <a:t>Ubuntu</a:t>
            </a:r>
            <a:r>
              <a:rPr lang="zh-TW" altLang="en-US" sz="2000" dirty="0"/>
              <a:t>能存取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開啟</a:t>
            </a:r>
            <a:r>
              <a:rPr lang="en-US" altLang="zh-TW" sz="2000" dirty="0"/>
              <a:t>Ubuntu</a:t>
            </a:r>
            <a:r>
              <a:rPr lang="zh-TW" altLang="en-US" sz="2000" dirty="0"/>
              <a:t>內的</a:t>
            </a:r>
            <a:r>
              <a:rPr lang="en-US" altLang="zh-TW" sz="2000" dirty="0"/>
              <a:t>disks</a:t>
            </a:r>
            <a:r>
              <a:rPr lang="zh-TW" altLang="en-US" sz="2000" dirty="0"/>
              <a:t>工具</a:t>
            </a:r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40" y="2420888"/>
            <a:ext cx="4761468" cy="172819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4055159" y="3284984"/>
            <a:ext cx="1529271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99" y="4729666"/>
            <a:ext cx="4591993" cy="16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0" y="188640"/>
            <a:ext cx="5173390" cy="27129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68144" y="1052736"/>
            <a:ext cx="26914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選取記憶卡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P.S.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卡中已有分割區，用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”-”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將所有的刪除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2195737" y="2204864"/>
            <a:ext cx="288032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5576" y="2976507"/>
            <a:ext cx="89184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”+”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新增分割區，設定成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512MB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，並命名為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且使用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FAT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檔案系統格式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0" y="3460344"/>
            <a:ext cx="3053973" cy="1120302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2832726" y="3460344"/>
            <a:ext cx="521507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810595"/>
            <a:ext cx="3977585" cy="235196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4" y="4724718"/>
            <a:ext cx="3159129" cy="2144827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2740556" y="4713407"/>
            <a:ext cx="521507" cy="2293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5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16632"/>
            <a:ext cx="3960440" cy="20972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2000" y="764704"/>
            <a:ext cx="2921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點選未分配的部分，用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”+”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新增分割區</a:t>
            </a:r>
          </a:p>
        </p:txBody>
      </p:sp>
      <p:sp>
        <p:nvSpPr>
          <p:cNvPr id="7" name="矩形 6"/>
          <p:cNvSpPr/>
          <p:nvPr/>
        </p:nvSpPr>
        <p:spPr>
          <a:xfrm>
            <a:off x="5004048" y="3122166"/>
            <a:ext cx="3888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剩餘的空間全給新的分割區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9" y="2492896"/>
            <a:ext cx="4144119" cy="155924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934890" y="4940583"/>
            <a:ext cx="38135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命名為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rootfs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Ext4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檔案系統格式。完成後，斷掉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VirtualBox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與讀卡機的連接，再進行重連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86" y="4725144"/>
            <a:ext cx="3203790" cy="19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開機測試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74562" cy="4525963"/>
          </a:xfrm>
        </p:spPr>
        <p:txBody>
          <a:bodyPr>
            <a:normAutofit/>
          </a:bodyPr>
          <a:lstStyle/>
          <a:p>
            <a:r>
              <a:rPr lang="zh-TW" altLang="en-US" sz="2200" dirty="0"/>
              <a:t>將</a:t>
            </a:r>
            <a:r>
              <a:rPr lang="en-US" altLang="zh-TW" sz="2200" dirty="0"/>
              <a:t>BOOT.bin</a:t>
            </a:r>
            <a:r>
              <a:rPr lang="zh-TW" altLang="en-US" sz="2200" dirty="0"/>
              <a:t>、</a:t>
            </a:r>
            <a:r>
              <a:rPr lang="en-US" altLang="zh-TW" sz="2200" dirty="0" err="1"/>
              <a:t>boot.scr</a:t>
            </a:r>
            <a:r>
              <a:rPr lang="zh-TW" altLang="en-US" sz="2200" dirty="0"/>
              <a:t>和</a:t>
            </a:r>
            <a:r>
              <a:rPr lang="en-US" altLang="zh-TW" sz="2200" dirty="0" err="1"/>
              <a:t>image.ub</a:t>
            </a:r>
            <a:r>
              <a:rPr lang="zh-TW" altLang="en-US" sz="2200" dirty="0"/>
              <a:t>複製到</a:t>
            </a:r>
            <a:r>
              <a:rPr lang="en-US" altLang="zh-TW" sz="2200" dirty="0"/>
              <a:t>SD</a:t>
            </a:r>
            <a:r>
              <a:rPr lang="zh-TW" altLang="en-US" sz="2200" dirty="0"/>
              <a:t>卡中的</a:t>
            </a:r>
            <a:r>
              <a:rPr lang="en-US" altLang="zh-TW" sz="2200" dirty="0"/>
              <a:t>BOOT</a:t>
            </a:r>
            <a:r>
              <a:rPr lang="zh-TW" altLang="en-US" sz="2200" dirty="0"/>
              <a:t>分割區中</a:t>
            </a:r>
            <a:endParaRPr lang="en-US" altLang="zh-TW" sz="2200" dirty="0"/>
          </a:p>
          <a:p>
            <a:pPr lvl="1"/>
            <a:r>
              <a:rPr lang="en-US" altLang="zh-TW" sz="1800" dirty="0"/>
              <a:t>$ </a:t>
            </a:r>
            <a:r>
              <a:rPr lang="en-US" altLang="zh-TW" sz="1800" dirty="0" err="1"/>
              <a:t>cp</a:t>
            </a:r>
            <a:r>
              <a:rPr lang="en-US" altLang="zh-TW" sz="1800" dirty="0"/>
              <a:t> </a:t>
            </a:r>
            <a:r>
              <a:rPr lang="en-US" altLang="zh-TW" sz="1800" dirty="0" err="1"/>
              <a:t>SDcard</a:t>
            </a:r>
            <a:r>
              <a:rPr lang="en-US" altLang="zh-TW" sz="1800" dirty="0"/>
              <a:t>/BOOT.bin</a:t>
            </a:r>
            <a:r>
              <a:rPr lang="zh-TW" altLang="en-US" sz="1800" dirty="0"/>
              <a:t> </a:t>
            </a:r>
            <a:r>
              <a:rPr lang="en-US" altLang="zh-TW" sz="1800" dirty="0"/>
              <a:t>boot.scr </a:t>
            </a:r>
            <a:r>
              <a:rPr lang="en-US" altLang="zh-TW" sz="1800" dirty="0" err="1"/>
              <a:t>image.ub</a:t>
            </a:r>
            <a:r>
              <a:rPr lang="en-US" altLang="zh-TW" sz="1800" dirty="0"/>
              <a:t> /media/</a:t>
            </a:r>
            <a:r>
              <a:rPr lang="en-US" altLang="zh-TW" sz="1800" dirty="0" err="1"/>
              <a:t>eos</a:t>
            </a:r>
            <a:r>
              <a:rPr lang="en-US" altLang="zh-TW" sz="1800" dirty="0"/>
              <a:t>/BOOT</a:t>
            </a:r>
          </a:p>
          <a:p>
            <a:r>
              <a:rPr lang="zh-TW" altLang="en-US" sz="2200" dirty="0"/>
              <a:t>將</a:t>
            </a:r>
            <a:r>
              <a:rPr lang="en-US" altLang="zh-TW" sz="2200" dirty="0"/>
              <a:t>rootfs.tar.gz</a:t>
            </a:r>
            <a:r>
              <a:rPr lang="zh-TW" altLang="en-US" sz="2200" dirty="0"/>
              <a:t>解壓縮至</a:t>
            </a:r>
            <a:r>
              <a:rPr lang="en-US" altLang="zh-TW" sz="2200" dirty="0"/>
              <a:t>SD</a:t>
            </a:r>
            <a:r>
              <a:rPr lang="zh-TW" altLang="en-US" sz="2200" dirty="0"/>
              <a:t>卡中的</a:t>
            </a:r>
            <a:r>
              <a:rPr lang="en-US" altLang="zh-TW" sz="2200" dirty="0" err="1"/>
              <a:t>rootfs</a:t>
            </a:r>
            <a:r>
              <a:rPr lang="zh-TW" altLang="en-US" sz="2200" dirty="0"/>
              <a:t>分割區</a:t>
            </a:r>
            <a:endParaRPr lang="en-US" altLang="zh-TW" sz="2200" dirty="0"/>
          </a:p>
          <a:p>
            <a:pPr lvl="1"/>
            <a:r>
              <a:rPr lang="en-US" altLang="zh-TW" sz="1800" dirty="0"/>
              <a:t>$ sudo tar </a:t>
            </a:r>
            <a:r>
              <a:rPr lang="en-US" altLang="zh-TW" sz="1800" dirty="0" err="1"/>
              <a:t>xvf</a:t>
            </a:r>
            <a:r>
              <a:rPr lang="en-US" altLang="zh-TW" sz="1800" dirty="0"/>
              <a:t> </a:t>
            </a:r>
            <a:r>
              <a:rPr lang="en-US" altLang="zh-TW" sz="1800" dirty="0" err="1"/>
              <a:t>SDcard</a:t>
            </a:r>
            <a:r>
              <a:rPr lang="en-US" altLang="zh-TW" sz="1800" dirty="0"/>
              <a:t>/rootfs.tar.gz -C /media/</a:t>
            </a:r>
            <a:r>
              <a:rPr lang="en-US" altLang="zh-TW" sz="1800" dirty="0" err="1"/>
              <a:t>eos</a:t>
            </a:r>
            <a:r>
              <a:rPr lang="en-US" altLang="zh-TW" sz="1800" dirty="0"/>
              <a:t>/</a:t>
            </a:r>
            <a:r>
              <a:rPr lang="en-US" altLang="zh-TW" sz="1800" dirty="0" err="1"/>
              <a:t>rootfs</a:t>
            </a:r>
            <a:endParaRPr lang="en-US" altLang="zh-TW" sz="1800" dirty="0"/>
          </a:p>
          <a:p>
            <a:pPr lvl="1"/>
            <a:r>
              <a:rPr lang="en-US" altLang="zh-TW" sz="1800" dirty="0"/>
              <a:t>$</a:t>
            </a:r>
            <a:r>
              <a:rPr lang="zh-TW" altLang="en-US" sz="1800" dirty="0"/>
              <a:t> </a:t>
            </a:r>
            <a:r>
              <a:rPr lang="en-US" altLang="zh-TW" sz="1800" dirty="0"/>
              <a:t>sync</a:t>
            </a:r>
          </a:p>
          <a:p>
            <a:r>
              <a:rPr lang="zh-TW" altLang="en-US" sz="2200" dirty="0"/>
              <a:t>開機測試</a:t>
            </a:r>
            <a:endParaRPr lang="en-US" altLang="zh-TW" sz="2200" dirty="0"/>
          </a:p>
          <a:p>
            <a:pPr lvl="1"/>
            <a:r>
              <a:rPr lang="zh-TW" altLang="en-US" sz="1800" dirty="0"/>
              <a:t>於</a:t>
            </a:r>
            <a:r>
              <a:rPr lang="en-US" altLang="zh-TW" sz="1800" dirty="0" err="1"/>
              <a:t>VirtualBox</a:t>
            </a:r>
            <a:r>
              <a:rPr lang="zh-TW" altLang="en-US" sz="1800" dirty="0"/>
              <a:t>與</a:t>
            </a:r>
            <a:r>
              <a:rPr lang="en-US" altLang="zh-TW" sz="1800" dirty="0"/>
              <a:t>windows</a:t>
            </a:r>
            <a:r>
              <a:rPr lang="zh-TW" altLang="en-US" sz="1800" dirty="0"/>
              <a:t>端安全退出</a:t>
            </a:r>
            <a:r>
              <a:rPr lang="en-US" altLang="zh-TW" sz="1800" dirty="0"/>
              <a:t>SD</a:t>
            </a:r>
            <a:r>
              <a:rPr lang="zh-TW" altLang="en-US" sz="1800" dirty="0"/>
              <a:t>卡</a:t>
            </a:r>
          </a:p>
          <a:p>
            <a:pPr lvl="1"/>
            <a:r>
              <a:rPr lang="zh-TW" altLang="en-US" sz="1800" dirty="0"/>
              <a:t>確定</a:t>
            </a:r>
            <a:r>
              <a:rPr lang="en-US" altLang="zh-TW" sz="1800" dirty="0"/>
              <a:t>PYNQ-Z2</a:t>
            </a:r>
            <a:r>
              <a:rPr lang="zh-TW" altLang="en-US" sz="1800" dirty="0"/>
              <a:t>電源為</a:t>
            </a:r>
            <a:r>
              <a:rPr lang="en-US" altLang="zh-TW" sz="1800" dirty="0"/>
              <a:t>OFF</a:t>
            </a:r>
            <a:r>
              <a:rPr lang="zh-TW" altLang="en-US" sz="1800" dirty="0"/>
              <a:t>後，插入</a:t>
            </a:r>
            <a:r>
              <a:rPr lang="en-US" altLang="zh-TW" sz="1800" dirty="0"/>
              <a:t>SD</a:t>
            </a:r>
            <a:r>
              <a:rPr lang="zh-TW" altLang="en-US" sz="1800" dirty="0"/>
              <a:t>卡</a:t>
            </a:r>
          </a:p>
          <a:p>
            <a:pPr lvl="1"/>
            <a:r>
              <a:rPr lang="zh-TW" altLang="en-US" sz="1800" dirty="0"/>
              <a:t>調整開機組態至</a:t>
            </a:r>
            <a:r>
              <a:rPr lang="en-US" altLang="zh-TW" sz="1800" dirty="0"/>
              <a:t>SD</a:t>
            </a:r>
            <a:r>
              <a:rPr lang="zh-TW" altLang="en-US" sz="1800" dirty="0"/>
              <a:t>模式，如右圖</a:t>
            </a:r>
          </a:p>
          <a:p>
            <a:pPr lvl="1"/>
            <a:r>
              <a:rPr lang="zh-TW" altLang="en-US" sz="1800" dirty="0"/>
              <a:t>重新開啟電源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5190883"/>
            <a:ext cx="2174372" cy="128588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220311" y="5931725"/>
            <a:ext cx="3797349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帳號與密碼皆為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root</a:t>
            </a:r>
          </a:p>
          <a:p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shutdown -h -P now</a:t>
            </a:r>
            <a:r>
              <a:rPr lang="zh-TW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命令關機後，再將電源切至</a:t>
            </a:r>
            <a:r>
              <a:rPr lang="en-US" altLang="zh-TW" sz="16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OFF</a:t>
            </a:r>
            <a:endParaRPr lang="zh-TW" altLang="en-US" sz="16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10" y="3119543"/>
            <a:ext cx="3625552" cy="271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15073</TotalTime>
  <Words>2606</Words>
  <Application>Microsoft Office PowerPoint</Application>
  <PresentationFormat>如螢幕大小 (4:3)</PresentationFormat>
  <Paragraphs>423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新細明體</vt:lpstr>
      <vt:lpstr>標楷體</vt:lpstr>
      <vt:lpstr>Arial</vt:lpstr>
      <vt:lpstr>Calibri</vt:lpstr>
      <vt:lpstr>Times New Roman</vt:lpstr>
      <vt:lpstr>Office 佈景主題</vt:lpstr>
      <vt:lpstr>Lab 3: 建置Linux作業系統</vt:lpstr>
      <vt:lpstr>建置開發環境</vt:lpstr>
      <vt:lpstr>系統環境更新</vt:lpstr>
      <vt:lpstr>共用剪貼簿與共用資料夾</vt:lpstr>
      <vt:lpstr>PowerPoint 簡報</vt:lpstr>
      <vt:lpstr>建置儲存於SD卡檔案系統</vt:lpstr>
      <vt:lpstr>PowerPoint 簡報</vt:lpstr>
      <vt:lpstr>PowerPoint 簡報</vt:lpstr>
      <vt:lpstr>開機測試</vt:lpstr>
      <vt:lpstr>PetaLinux Tools安裝</vt:lpstr>
      <vt:lpstr>環境配置</vt:lpstr>
      <vt:lpstr>利用硬體平台建置petalinux專案</vt:lpstr>
      <vt:lpstr>PowerPoint 簡報</vt:lpstr>
      <vt:lpstr>PowerPoint 簡報</vt:lpstr>
      <vt:lpstr>PetaLinux離線編譯文件</vt:lpstr>
      <vt:lpstr>PowerPoint 簡報</vt:lpstr>
      <vt:lpstr>PowerPoint 簡報</vt:lpstr>
      <vt:lpstr>產生BOOT.bin檔</vt:lpstr>
      <vt:lpstr>Boot a PetaLinux Image on QEMU</vt:lpstr>
      <vt:lpstr>建立使用者應用程式</vt:lpstr>
      <vt:lpstr>PowerPoint 簡報</vt:lpstr>
      <vt:lpstr>調整USB組態設定</vt:lpstr>
      <vt:lpstr>PowerPoint 簡報</vt:lpstr>
      <vt:lpstr>掛載USB隨身碟</vt:lpstr>
      <vt:lpstr>存取NTFS檔案系統</vt:lpstr>
      <vt:lpstr>改用cross compiler編譯使用者應用程式</vt:lpstr>
      <vt:lpstr>撰寫簡單程式測試</vt:lpstr>
      <vt:lpstr>PowerPoint 簡報</vt:lpstr>
      <vt:lpstr>PowerPoint 簡報</vt:lpstr>
      <vt:lpstr>Makefile練習</vt:lpstr>
      <vt:lpstr>PowerPoint 簡報</vt:lpstr>
      <vt:lpstr>加入GCC至PYNQ-Z2上的PetaLinux</vt:lpstr>
      <vt:lpstr>使用vi撰寫簡單程式測試</vt:lpstr>
      <vt:lpstr>USB wireless adapter</vt:lpstr>
      <vt:lpstr>USB wireless adapter</vt:lpstr>
      <vt:lpstr>PowerPoint 簡報</vt:lpstr>
      <vt:lpstr>PowerPoint 簡報</vt:lpstr>
      <vt:lpstr>Wireless tools</vt:lpstr>
      <vt:lpstr>連結無線基地台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Huang</dc:creator>
  <cp:lastModifiedBy>user</cp:lastModifiedBy>
  <cp:revision>433</cp:revision>
  <cp:lastPrinted>2013-05-17T09:53:04Z</cp:lastPrinted>
  <dcterms:created xsi:type="dcterms:W3CDTF">2012-11-14T06:28:06Z</dcterms:created>
  <dcterms:modified xsi:type="dcterms:W3CDTF">2025-04-22T04:49:19Z</dcterms:modified>
</cp:coreProperties>
</file>